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304" r:id="rId4"/>
    <p:sldId id="336" r:id="rId5"/>
    <p:sldId id="270" r:id="rId6"/>
    <p:sldId id="269" r:id="rId7"/>
    <p:sldId id="305" r:id="rId8"/>
    <p:sldId id="335" r:id="rId9"/>
    <p:sldId id="262" r:id="rId10"/>
    <p:sldId id="271" r:id="rId11"/>
    <p:sldId id="317" r:id="rId12"/>
    <p:sldId id="277" r:id="rId13"/>
    <p:sldId id="257" r:id="rId14"/>
    <p:sldId id="263" r:id="rId15"/>
    <p:sldId id="258" r:id="rId16"/>
    <p:sldId id="344" r:id="rId17"/>
    <p:sldId id="273" r:id="rId18"/>
    <p:sldId id="260" r:id="rId19"/>
    <p:sldId id="279" r:id="rId20"/>
    <p:sldId id="280" r:id="rId21"/>
    <p:sldId id="337" r:id="rId22"/>
    <p:sldId id="272" r:id="rId23"/>
    <p:sldId id="274" r:id="rId24"/>
    <p:sldId id="275" r:id="rId25"/>
    <p:sldId id="276" r:id="rId26"/>
    <p:sldId id="281" r:id="rId27"/>
    <p:sldId id="345" r:id="rId28"/>
    <p:sldId id="282" r:id="rId29"/>
    <p:sldId id="285" r:id="rId30"/>
    <p:sldId id="339" r:id="rId31"/>
    <p:sldId id="297" r:id="rId32"/>
    <p:sldId id="340" r:id="rId33"/>
    <p:sldId id="298" r:id="rId34"/>
    <p:sldId id="295" r:id="rId35"/>
    <p:sldId id="343" r:id="rId36"/>
    <p:sldId id="296" r:id="rId37"/>
    <p:sldId id="338" r:id="rId38"/>
    <p:sldId id="341" r:id="rId39"/>
    <p:sldId id="342" r:id="rId40"/>
    <p:sldId id="286" r:id="rId41"/>
    <p:sldId id="331" r:id="rId42"/>
    <p:sldId id="266" r:id="rId43"/>
    <p:sldId id="283" r:id="rId44"/>
    <p:sldId id="310" r:id="rId45"/>
    <p:sldId id="284" r:id="rId46"/>
    <p:sldId id="288" r:id="rId47"/>
    <p:sldId id="289" r:id="rId48"/>
    <p:sldId id="290" r:id="rId49"/>
    <p:sldId id="291" r:id="rId50"/>
    <p:sldId id="292" r:id="rId51"/>
    <p:sldId id="312" r:id="rId52"/>
    <p:sldId id="306" r:id="rId53"/>
    <p:sldId id="294" r:id="rId54"/>
    <p:sldId id="293" r:id="rId55"/>
    <p:sldId id="315" r:id="rId56"/>
    <p:sldId id="299" r:id="rId57"/>
    <p:sldId id="300" r:id="rId58"/>
    <p:sldId id="265" r:id="rId59"/>
    <p:sldId id="268" r:id="rId60"/>
    <p:sldId id="301" r:id="rId61"/>
    <p:sldId id="267" r:id="rId62"/>
    <p:sldId id="302" r:id="rId63"/>
    <p:sldId id="261" r:id="rId64"/>
    <p:sldId id="303" r:id="rId65"/>
    <p:sldId id="308" r:id="rId66"/>
    <p:sldId id="307" r:id="rId67"/>
    <p:sldId id="309" r:id="rId68"/>
    <p:sldId id="318" r:id="rId69"/>
    <p:sldId id="319" r:id="rId70"/>
    <p:sldId id="316" r:id="rId71"/>
    <p:sldId id="320" r:id="rId72"/>
    <p:sldId id="322" r:id="rId73"/>
    <p:sldId id="325" r:id="rId74"/>
    <p:sldId id="313" r:id="rId75"/>
    <p:sldId id="321" r:id="rId76"/>
    <p:sldId id="314" r:id="rId77"/>
    <p:sldId id="311" r:id="rId78"/>
    <p:sldId id="326" r:id="rId79"/>
    <p:sldId id="327" r:id="rId80"/>
    <p:sldId id="323" r:id="rId81"/>
    <p:sldId id="324" r:id="rId82"/>
    <p:sldId id="328" r:id="rId83"/>
    <p:sldId id="330" r:id="rId84"/>
    <p:sldId id="329" r:id="rId85"/>
    <p:sldId id="332" r:id="rId86"/>
    <p:sldId id="333" r:id="rId87"/>
    <p:sldId id="334"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4863B1-4895-46EE-ABBB-FBE84BB46D03}">
          <p14:sldIdLst>
            <p14:sldId id="256"/>
            <p14:sldId id="259"/>
            <p14:sldId id="304"/>
          </p14:sldIdLst>
        </p14:section>
        <p14:section name="Intro" id="{78DA572F-8BAF-42D0-B088-8FFD88D84CD7}">
          <p14:sldIdLst>
            <p14:sldId id="336"/>
            <p14:sldId id="270"/>
            <p14:sldId id="269"/>
            <p14:sldId id="305"/>
          </p14:sldIdLst>
        </p14:section>
        <p14:section name="About this course" id="{8CBFB9CF-A5FA-40DB-A38F-F46D5C8EFCB9}">
          <p14:sldIdLst>
            <p14:sldId id="335"/>
            <p14:sldId id="262"/>
            <p14:sldId id="271"/>
            <p14:sldId id="317"/>
          </p14:sldIdLst>
        </p14:section>
        <p14:section name="admin scale" id="{15D5F8A9-94D9-46CB-A32F-289B1AB45769}">
          <p14:sldIdLst>
            <p14:sldId id="277"/>
            <p14:sldId id="257"/>
            <p14:sldId id="263"/>
            <p14:sldId id="258"/>
          </p14:sldIdLst>
        </p14:section>
        <p14:section name="Is does has" id="{FD1AB356-71BC-4F6B-AEF8-67B23A5010AB}">
          <p14:sldIdLst>
            <p14:sldId id="344"/>
            <p14:sldId id="273"/>
            <p14:sldId id="260"/>
            <p14:sldId id="279"/>
            <p14:sldId id="280"/>
            <p14:sldId id="337"/>
            <p14:sldId id="272"/>
          </p14:sldIdLst>
        </p14:section>
        <p14:section name="Seperation of concerns" id="{DA555DF1-B2D9-4A80-B89A-83EE2C103CF0}">
          <p14:sldIdLst>
            <p14:sldId id="274"/>
            <p14:sldId id="275"/>
            <p14:sldId id="276"/>
            <p14:sldId id="281"/>
            <p14:sldId id="345"/>
            <p14:sldId id="282"/>
            <p14:sldId id="285"/>
          </p14:sldIdLst>
        </p14:section>
        <p14:section name="core principles" id="{C12DE4DF-2060-4E8D-8B47-9CA6862887D1}">
          <p14:sldIdLst>
            <p14:sldId id="339"/>
            <p14:sldId id="297"/>
            <p14:sldId id="340"/>
            <p14:sldId id="298"/>
            <p14:sldId id="295"/>
            <p14:sldId id="343"/>
            <p14:sldId id="296"/>
            <p14:sldId id="338"/>
            <p14:sldId id="341"/>
            <p14:sldId id="342"/>
            <p14:sldId id="286"/>
            <p14:sldId id="331"/>
            <p14:sldId id="266"/>
            <p14:sldId id="283"/>
            <p14:sldId id="310"/>
            <p14:sldId id="284"/>
            <p14:sldId id="288"/>
            <p14:sldId id="289"/>
            <p14:sldId id="290"/>
            <p14:sldId id="291"/>
            <p14:sldId id="292"/>
            <p14:sldId id="312"/>
            <p14:sldId id="306"/>
            <p14:sldId id="294"/>
            <p14:sldId id="293"/>
            <p14:sldId id="315"/>
            <p14:sldId id="299"/>
            <p14:sldId id="300"/>
            <p14:sldId id="265"/>
            <p14:sldId id="268"/>
            <p14:sldId id="301"/>
            <p14:sldId id="267"/>
            <p14:sldId id="302"/>
            <p14:sldId id="261"/>
            <p14:sldId id="303"/>
            <p14:sldId id="308"/>
            <p14:sldId id="307"/>
            <p14:sldId id="309"/>
            <p14:sldId id="318"/>
            <p14:sldId id="319"/>
            <p14:sldId id="316"/>
            <p14:sldId id="320"/>
            <p14:sldId id="322"/>
            <p14:sldId id="325"/>
            <p14:sldId id="313"/>
            <p14:sldId id="321"/>
            <p14:sldId id="314"/>
            <p14:sldId id="311"/>
            <p14:sldId id="326"/>
            <p14:sldId id="327"/>
            <p14:sldId id="323"/>
            <p14:sldId id="324"/>
            <p14:sldId id="328"/>
            <p14:sldId id="330"/>
            <p14:sldId id="329"/>
            <p14:sldId id="332"/>
            <p14:sldId id="333"/>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39D488-ACD0-4682-BD77-8B3C7C3CB1F3}" v="491" dt="2023-03-14T11:16:40.0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08" d="100"/>
          <a:sy n="108" d="100"/>
        </p:scale>
        <p:origin x="70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95C0FA-4482-49E9-8049-975D2516E2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2D79340-7ADE-49EA-BFDC-80DB0029AA4D}">
      <dgm:prSet/>
      <dgm:spPr/>
      <dgm:t>
        <a:bodyPr/>
        <a:lstStyle/>
        <a:p>
          <a:r>
            <a:rPr lang="en-US"/>
            <a:t>Programming for 23 years</a:t>
          </a:r>
        </a:p>
      </dgm:t>
    </dgm:pt>
    <dgm:pt modelId="{76D65793-FE09-4F22-9F8D-7B94FB854C97}" type="parTrans" cxnId="{C09FCDA6-0F20-4476-AE8D-BC45C077411E}">
      <dgm:prSet/>
      <dgm:spPr/>
      <dgm:t>
        <a:bodyPr/>
        <a:lstStyle/>
        <a:p>
          <a:endParaRPr lang="en-US"/>
        </a:p>
      </dgm:t>
    </dgm:pt>
    <dgm:pt modelId="{961ED159-0E79-48F4-9E96-A4654599D942}" type="sibTrans" cxnId="{C09FCDA6-0F20-4476-AE8D-BC45C077411E}">
      <dgm:prSet/>
      <dgm:spPr/>
      <dgm:t>
        <a:bodyPr/>
        <a:lstStyle/>
        <a:p>
          <a:endParaRPr lang="en-US"/>
        </a:p>
      </dgm:t>
    </dgm:pt>
    <dgm:pt modelId="{C29BA7DA-1908-4C7C-925C-98100ADD8C8F}">
      <dgm:prSet/>
      <dgm:spPr/>
      <dgm:t>
        <a:bodyPr/>
        <a:lstStyle/>
        <a:p>
          <a:r>
            <a:rPr lang="en-US" dirty="0"/>
            <a:t>Studied heavy current at collage in South Africa</a:t>
          </a:r>
        </a:p>
      </dgm:t>
    </dgm:pt>
    <dgm:pt modelId="{38B7023F-EDDC-4F68-933D-6D3C5AC41293}" type="parTrans" cxnId="{11E1AF46-88E3-4C54-B756-7BE4697D314A}">
      <dgm:prSet/>
      <dgm:spPr/>
      <dgm:t>
        <a:bodyPr/>
        <a:lstStyle/>
        <a:p>
          <a:endParaRPr lang="en-US"/>
        </a:p>
      </dgm:t>
    </dgm:pt>
    <dgm:pt modelId="{790B707F-966B-4195-9202-C7A095AA9156}" type="sibTrans" cxnId="{11E1AF46-88E3-4C54-B756-7BE4697D314A}">
      <dgm:prSet/>
      <dgm:spPr/>
      <dgm:t>
        <a:bodyPr/>
        <a:lstStyle/>
        <a:p>
          <a:endParaRPr lang="en-US"/>
        </a:p>
      </dgm:t>
    </dgm:pt>
    <dgm:pt modelId="{EE141BD3-CDBD-42FC-BED6-6238E3A64149}">
      <dgm:prSet/>
      <dgm:spPr/>
      <dgm:t>
        <a:bodyPr/>
        <a:lstStyle/>
        <a:p>
          <a:r>
            <a:rPr lang="en-US"/>
            <a:t>Computer Polyglot including  </a:t>
          </a:r>
        </a:p>
      </dgm:t>
    </dgm:pt>
    <dgm:pt modelId="{8D1BEDA2-DABF-44A6-8214-DAEA790B2BBC}" type="parTrans" cxnId="{B38DB71E-4324-41FB-84D4-3272AF06DA71}">
      <dgm:prSet/>
      <dgm:spPr/>
      <dgm:t>
        <a:bodyPr/>
        <a:lstStyle/>
        <a:p>
          <a:endParaRPr lang="en-US"/>
        </a:p>
      </dgm:t>
    </dgm:pt>
    <dgm:pt modelId="{DFCEE67B-007D-4BAE-932D-65B60EEB10BF}" type="sibTrans" cxnId="{B38DB71E-4324-41FB-84D4-3272AF06DA71}">
      <dgm:prSet/>
      <dgm:spPr/>
      <dgm:t>
        <a:bodyPr/>
        <a:lstStyle/>
        <a:p>
          <a:endParaRPr lang="en-US"/>
        </a:p>
      </dgm:t>
    </dgm:pt>
    <dgm:pt modelId="{C242D84A-20BB-46A4-91D0-0368890D0ADE}">
      <dgm:prSet/>
      <dgm:spPr/>
      <dgm:t>
        <a:bodyPr/>
        <a:lstStyle/>
        <a:p>
          <a:r>
            <a:rPr lang="en-US" dirty="0"/>
            <a:t>C</a:t>
          </a:r>
        </a:p>
      </dgm:t>
    </dgm:pt>
    <dgm:pt modelId="{711AC9D9-4CD7-405E-B1A1-9B8FBB9E5AEF}" type="parTrans" cxnId="{6DF34C0F-0B04-4EE6-B0FD-C88D451D7C5D}">
      <dgm:prSet/>
      <dgm:spPr/>
      <dgm:t>
        <a:bodyPr/>
        <a:lstStyle/>
        <a:p>
          <a:endParaRPr lang="en-US"/>
        </a:p>
      </dgm:t>
    </dgm:pt>
    <dgm:pt modelId="{10163CEB-A465-48B4-9AC1-2A251434E769}" type="sibTrans" cxnId="{6DF34C0F-0B04-4EE6-B0FD-C88D451D7C5D}">
      <dgm:prSet/>
      <dgm:spPr/>
      <dgm:t>
        <a:bodyPr/>
        <a:lstStyle/>
        <a:p>
          <a:endParaRPr lang="en-US"/>
        </a:p>
      </dgm:t>
    </dgm:pt>
    <dgm:pt modelId="{E3E426A3-CA00-4498-9B7A-424BCE3B2673}">
      <dgm:prSet/>
      <dgm:spPr/>
      <dgm:t>
        <a:bodyPr/>
        <a:lstStyle/>
        <a:p>
          <a:r>
            <a:rPr lang="en-US"/>
            <a:t>C++</a:t>
          </a:r>
        </a:p>
      </dgm:t>
    </dgm:pt>
    <dgm:pt modelId="{724C99D9-170E-456F-81CF-A118AA132114}" type="parTrans" cxnId="{FE2C7A74-2CC3-4462-9C65-2DA118347E64}">
      <dgm:prSet/>
      <dgm:spPr/>
      <dgm:t>
        <a:bodyPr/>
        <a:lstStyle/>
        <a:p>
          <a:endParaRPr lang="en-US"/>
        </a:p>
      </dgm:t>
    </dgm:pt>
    <dgm:pt modelId="{C2A0FD1F-9574-45D1-81D0-ADF8A9E5268C}" type="sibTrans" cxnId="{FE2C7A74-2CC3-4462-9C65-2DA118347E64}">
      <dgm:prSet/>
      <dgm:spPr/>
      <dgm:t>
        <a:bodyPr/>
        <a:lstStyle/>
        <a:p>
          <a:endParaRPr lang="en-US"/>
        </a:p>
      </dgm:t>
    </dgm:pt>
    <dgm:pt modelId="{3BD522E4-617A-4E08-B8FA-9ADF89EF22AC}">
      <dgm:prSet/>
      <dgm:spPr/>
      <dgm:t>
        <a:bodyPr/>
        <a:lstStyle/>
        <a:p>
          <a:r>
            <a:rPr lang="en-US"/>
            <a:t>C#</a:t>
          </a:r>
        </a:p>
      </dgm:t>
    </dgm:pt>
    <dgm:pt modelId="{4A73AB7A-30D3-4EAB-AF90-EA8DBA9D6E75}" type="parTrans" cxnId="{15590BD2-4F60-490D-96BC-99A80DA9DCE6}">
      <dgm:prSet/>
      <dgm:spPr/>
      <dgm:t>
        <a:bodyPr/>
        <a:lstStyle/>
        <a:p>
          <a:endParaRPr lang="en-US"/>
        </a:p>
      </dgm:t>
    </dgm:pt>
    <dgm:pt modelId="{9F09D690-E40C-4B6E-94C2-0BE617D57025}" type="sibTrans" cxnId="{15590BD2-4F60-490D-96BC-99A80DA9DCE6}">
      <dgm:prSet/>
      <dgm:spPr/>
      <dgm:t>
        <a:bodyPr/>
        <a:lstStyle/>
        <a:p>
          <a:endParaRPr lang="en-US"/>
        </a:p>
      </dgm:t>
    </dgm:pt>
    <dgm:pt modelId="{BB14C50B-8362-4388-BB32-8DA0D9196070}">
      <dgm:prSet/>
      <dgm:spPr/>
      <dgm:t>
        <a:bodyPr/>
        <a:lstStyle/>
        <a:p>
          <a:r>
            <a:rPr lang="en-US"/>
            <a:t>Rust</a:t>
          </a:r>
        </a:p>
      </dgm:t>
    </dgm:pt>
    <dgm:pt modelId="{DC02658E-93F1-4F69-B3EF-F716D5EE7362}" type="parTrans" cxnId="{07ED20BD-5270-42EB-A977-58FCC290DE88}">
      <dgm:prSet/>
      <dgm:spPr/>
      <dgm:t>
        <a:bodyPr/>
        <a:lstStyle/>
        <a:p>
          <a:endParaRPr lang="en-US"/>
        </a:p>
      </dgm:t>
    </dgm:pt>
    <dgm:pt modelId="{062C5D8A-3098-49DA-B1EE-073D6C0E08E1}" type="sibTrans" cxnId="{07ED20BD-5270-42EB-A977-58FCC290DE88}">
      <dgm:prSet/>
      <dgm:spPr/>
      <dgm:t>
        <a:bodyPr/>
        <a:lstStyle/>
        <a:p>
          <a:endParaRPr lang="en-US"/>
        </a:p>
      </dgm:t>
    </dgm:pt>
    <dgm:pt modelId="{ED4B0BD5-6FB1-4D3E-A780-8FECF95EF06A}">
      <dgm:prSet/>
      <dgm:spPr/>
      <dgm:t>
        <a:bodyPr/>
        <a:lstStyle/>
        <a:p>
          <a:r>
            <a:rPr lang="en-US"/>
            <a:t>JavaScript</a:t>
          </a:r>
        </a:p>
      </dgm:t>
    </dgm:pt>
    <dgm:pt modelId="{EBBF4B54-7D55-4A67-9CB8-4451BC8DF328}" type="parTrans" cxnId="{FFBB55C1-751E-409A-9661-44AAE22F0697}">
      <dgm:prSet/>
      <dgm:spPr/>
      <dgm:t>
        <a:bodyPr/>
        <a:lstStyle/>
        <a:p>
          <a:endParaRPr lang="en-US"/>
        </a:p>
      </dgm:t>
    </dgm:pt>
    <dgm:pt modelId="{09254C6E-DFBE-4C7D-800E-4557641C6483}" type="sibTrans" cxnId="{FFBB55C1-751E-409A-9661-44AAE22F0697}">
      <dgm:prSet/>
      <dgm:spPr/>
      <dgm:t>
        <a:bodyPr/>
        <a:lstStyle/>
        <a:p>
          <a:endParaRPr lang="en-US"/>
        </a:p>
      </dgm:t>
    </dgm:pt>
    <dgm:pt modelId="{9179322F-2DB4-47AB-9F36-CD478C1A3BA3}">
      <dgm:prSet/>
      <dgm:spPr/>
      <dgm:t>
        <a:bodyPr/>
        <a:lstStyle/>
        <a:p>
          <a:r>
            <a:rPr lang="en-US"/>
            <a:t>TypeScript</a:t>
          </a:r>
        </a:p>
      </dgm:t>
    </dgm:pt>
    <dgm:pt modelId="{805584A0-367B-4D8A-9BF5-986A3C2631B0}" type="parTrans" cxnId="{55A6B881-06D5-4045-B424-CA86D2320C05}">
      <dgm:prSet/>
      <dgm:spPr/>
      <dgm:t>
        <a:bodyPr/>
        <a:lstStyle/>
        <a:p>
          <a:endParaRPr lang="en-US"/>
        </a:p>
      </dgm:t>
    </dgm:pt>
    <dgm:pt modelId="{14DCAF12-8485-4959-97FF-4826516C3B07}" type="sibTrans" cxnId="{55A6B881-06D5-4045-B424-CA86D2320C05}">
      <dgm:prSet/>
      <dgm:spPr/>
      <dgm:t>
        <a:bodyPr/>
        <a:lstStyle/>
        <a:p>
          <a:endParaRPr lang="en-US"/>
        </a:p>
      </dgm:t>
    </dgm:pt>
    <dgm:pt modelId="{3758C2EE-18B6-4DDB-9545-C477AD53F126}">
      <dgm:prSet/>
      <dgm:spPr/>
      <dgm:t>
        <a:bodyPr/>
        <a:lstStyle/>
        <a:p>
          <a:r>
            <a:rPr lang="en-US"/>
            <a:t>SQL</a:t>
          </a:r>
        </a:p>
      </dgm:t>
    </dgm:pt>
    <dgm:pt modelId="{953F491C-C44E-4C32-95A4-E2759E9D31CF}" type="parTrans" cxnId="{7ED6541B-0BEE-4FEA-B8FC-1ACFAA9A5EA3}">
      <dgm:prSet/>
      <dgm:spPr/>
      <dgm:t>
        <a:bodyPr/>
        <a:lstStyle/>
        <a:p>
          <a:endParaRPr lang="en-US"/>
        </a:p>
      </dgm:t>
    </dgm:pt>
    <dgm:pt modelId="{7650BAF4-1D35-47C6-B4CA-2888F2963D2C}" type="sibTrans" cxnId="{7ED6541B-0BEE-4FEA-B8FC-1ACFAA9A5EA3}">
      <dgm:prSet/>
      <dgm:spPr/>
      <dgm:t>
        <a:bodyPr/>
        <a:lstStyle/>
        <a:p>
          <a:endParaRPr lang="en-US"/>
        </a:p>
      </dgm:t>
    </dgm:pt>
    <dgm:pt modelId="{7CDB3EAA-78DD-4A80-A81A-15D1A1050884}">
      <dgm:prSet/>
      <dgm:spPr/>
      <dgm:t>
        <a:bodyPr/>
        <a:lstStyle/>
        <a:p>
          <a:r>
            <a:rPr lang="en-US"/>
            <a:t>Multiple technologies including</a:t>
          </a:r>
        </a:p>
      </dgm:t>
    </dgm:pt>
    <dgm:pt modelId="{AA24DC5E-DDE0-4DA7-924F-436FC21C0CC0}" type="parTrans" cxnId="{7ABF94DF-4955-4943-BBA7-3448A01B877A}">
      <dgm:prSet/>
      <dgm:spPr/>
      <dgm:t>
        <a:bodyPr/>
        <a:lstStyle/>
        <a:p>
          <a:endParaRPr lang="en-US"/>
        </a:p>
      </dgm:t>
    </dgm:pt>
    <dgm:pt modelId="{042EECA6-1A30-4C08-88D6-81EAD98A6483}" type="sibTrans" cxnId="{7ABF94DF-4955-4943-BBA7-3448A01B877A}">
      <dgm:prSet/>
      <dgm:spPr/>
      <dgm:t>
        <a:bodyPr/>
        <a:lstStyle/>
        <a:p>
          <a:endParaRPr lang="en-US"/>
        </a:p>
      </dgm:t>
    </dgm:pt>
    <dgm:pt modelId="{BD7CB979-F24B-4627-9BAE-B70D6AAE4A58}">
      <dgm:prSet/>
      <dgm:spPr/>
      <dgm:t>
        <a:bodyPr/>
        <a:lstStyle/>
        <a:p>
          <a:r>
            <a:rPr lang="en-US"/>
            <a:t>Embedded engineering</a:t>
          </a:r>
        </a:p>
      </dgm:t>
    </dgm:pt>
    <dgm:pt modelId="{95CD19C0-FD34-4B8E-A39F-9F682DC17B3B}" type="parTrans" cxnId="{B31BB7B5-FAB7-420C-B4C8-173E8D78FCEA}">
      <dgm:prSet/>
      <dgm:spPr/>
      <dgm:t>
        <a:bodyPr/>
        <a:lstStyle/>
        <a:p>
          <a:endParaRPr lang="en-US"/>
        </a:p>
      </dgm:t>
    </dgm:pt>
    <dgm:pt modelId="{F2E9D652-7476-42F5-A872-E5141E5E1D4C}" type="sibTrans" cxnId="{B31BB7B5-FAB7-420C-B4C8-173E8D78FCEA}">
      <dgm:prSet/>
      <dgm:spPr/>
      <dgm:t>
        <a:bodyPr/>
        <a:lstStyle/>
        <a:p>
          <a:endParaRPr lang="en-US"/>
        </a:p>
      </dgm:t>
    </dgm:pt>
    <dgm:pt modelId="{63161E39-65A3-408A-A8BF-1F6B8FF1AEA6}">
      <dgm:prSet/>
      <dgm:spPr/>
      <dgm:t>
        <a:bodyPr/>
        <a:lstStyle/>
        <a:p>
          <a:r>
            <a:rPr lang="en-US"/>
            <a:t>Hardware design</a:t>
          </a:r>
        </a:p>
      </dgm:t>
    </dgm:pt>
    <dgm:pt modelId="{C50C2267-5859-4464-9698-6F5AF5F51AC1}" type="parTrans" cxnId="{1C2A36F5-27DC-4661-B9B1-0916A746F239}">
      <dgm:prSet/>
      <dgm:spPr/>
      <dgm:t>
        <a:bodyPr/>
        <a:lstStyle/>
        <a:p>
          <a:endParaRPr lang="en-US"/>
        </a:p>
      </dgm:t>
    </dgm:pt>
    <dgm:pt modelId="{B7E7BCBE-9801-4E78-ADB7-E47C00075C6D}" type="sibTrans" cxnId="{1C2A36F5-27DC-4661-B9B1-0916A746F239}">
      <dgm:prSet/>
      <dgm:spPr/>
      <dgm:t>
        <a:bodyPr/>
        <a:lstStyle/>
        <a:p>
          <a:endParaRPr lang="en-US"/>
        </a:p>
      </dgm:t>
    </dgm:pt>
    <dgm:pt modelId="{D0B14E65-04D7-4526-B5CB-7BC939E5C92E}">
      <dgm:prSet/>
      <dgm:spPr/>
      <dgm:t>
        <a:bodyPr/>
        <a:lstStyle/>
        <a:p>
          <a:r>
            <a:rPr lang="en-US"/>
            <a:t>Docker</a:t>
          </a:r>
        </a:p>
      </dgm:t>
    </dgm:pt>
    <dgm:pt modelId="{5919360E-38FD-48BF-A211-BBB0C45BEAC2}" type="parTrans" cxnId="{1B5BE4B3-3BD2-4885-A540-C73558CD9839}">
      <dgm:prSet/>
      <dgm:spPr/>
      <dgm:t>
        <a:bodyPr/>
        <a:lstStyle/>
        <a:p>
          <a:endParaRPr lang="en-US"/>
        </a:p>
      </dgm:t>
    </dgm:pt>
    <dgm:pt modelId="{B23948F7-7D6C-4BFA-ACF9-83FB541C4443}" type="sibTrans" cxnId="{1B5BE4B3-3BD2-4885-A540-C73558CD9839}">
      <dgm:prSet/>
      <dgm:spPr/>
      <dgm:t>
        <a:bodyPr/>
        <a:lstStyle/>
        <a:p>
          <a:endParaRPr lang="en-US"/>
        </a:p>
      </dgm:t>
    </dgm:pt>
    <dgm:pt modelId="{DACF6E33-FC7F-4F53-BDC8-1D222DFB4285}">
      <dgm:prSet/>
      <dgm:spPr/>
      <dgm:t>
        <a:bodyPr/>
        <a:lstStyle/>
        <a:p>
          <a:r>
            <a:rPr lang="en-US"/>
            <a:t>React</a:t>
          </a:r>
        </a:p>
      </dgm:t>
    </dgm:pt>
    <dgm:pt modelId="{946034A3-5743-4393-BBD7-8288ABED40DE}" type="parTrans" cxnId="{344BCC1C-8ABC-4E5E-A7C8-1D710B8570D4}">
      <dgm:prSet/>
      <dgm:spPr/>
      <dgm:t>
        <a:bodyPr/>
        <a:lstStyle/>
        <a:p>
          <a:endParaRPr lang="en-US"/>
        </a:p>
      </dgm:t>
    </dgm:pt>
    <dgm:pt modelId="{05E5EF94-7604-4965-B4B8-7BCD3EC12704}" type="sibTrans" cxnId="{344BCC1C-8ABC-4E5E-A7C8-1D710B8570D4}">
      <dgm:prSet/>
      <dgm:spPr/>
      <dgm:t>
        <a:bodyPr/>
        <a:lstStyle/>
        <a:p>
          <a:endParaRPr lang="en-US"/>
        </a:p>
      </dgm:t>
    </dgm:pt>
    <dgm:pt modelId="{2CF6F58B-C5A0-410C-8ABA-C55CD3263E83}">
      <dgm:prSet/>
      <dgm:spPr/>
      <dgm:t>
        <a:bodyPr/>
        <a:lstStyle/>
        <a:p>
          <a:r>
            <a:rPr lang="en-US"/>
            <a:t>SharePoint</a:t>
          </a:r>
        </a:p>
      </dgm:t>
    </dgm:pt>
    <dgm:pt modelId="{0BF27206-4DDC-4706-88F1-9AD127A3ABA5}" type="parTrans" cxnId="{C3D8A12D-0322-4F75-AF7B-B7B909BD51B5}">
      <dgm:prSet/>
      <dgm:spPr/>
      <dgm:t>
        <a:bodyPr/>
        <a:lstStyle/>
        <a:p>
          <a:endParaRPr lang="en-US"/>
        </a:p>
      </dgm:t>
    </dgm:pt>
    <dgm:pt modelId="{71593A1E-E045-4C1F-ADBB-94A17E29B526}" type="sibTrans" cxnId="{C3D8A12D-0322-4F75-AF7B-B7B909BD51B5}">
      <dgm:prSet/>
      <dgm:spPr/>
      <dgm:t>
        <a:bodyPr/>
        <a:lstStyle/>
        <a:p>
          <a:endParaRPr lang="en-US"/>
        </a:p>
      </dgm:t>
    </dgm:pt>
    <dgm:pt modelId="{2C9C9586-BC9A-4E4C-BE0E-68109FA60E33}">
      <dgm:prSet/>
      <dgm:spPr/>
      <dgm:t>
        <a:bodyPr/>
        <a:lstStyle/>
        <a:p>
          <a:r>
            <a:rPr lang="en-US"/>
            <a:t>I work for a Wi-Fi security startup called Hack Hunter</a:t>
          </a:r>
        </a:p>
      </dgm:t>
    </dgm:pt>
    <dgm:pt modelId="{FA8AD5AF-4005-49B9-A42D-5A67F20DCA82}" type="parTrans" cxnId="{324720D0-92C2-45C0-942D-3936FE561076}">
      <dgm:prSet/>
      <dgm:spPr/>
      <dgm:t>
        <a:bodyPr/>
        <a:lstStyle/>
        <a:p>
          <a:endParaRPr lang="en-US"/>
        </a:p>
      </dgm:t>
    </dgm:pt>
    <dgm:pt modelId="{175EFF17-65CE-4EB9-92A1-22D192CBE675}" type="sibTrans" cxnId="{324720D0-92C2-45C0-942D-3936FE561076}">
      <dgm:prSet/>
      <dgm:spPr/>
      <dgm:t>
        <a:bodyPr/>
        <a:lstStyle/>
        <a:p>
          <a:endParaRPr lang="en-US"/>
        </a:p>
      </dgm:t>
    </dgm:pt>
    <dgm:pt modelId="{72626518-2C7C-485A-848C-46FF0619E4D2}" type="pres">
      <dgm:prSet presAssocID="{5895C0FA-4482-49E9-8049-975D2516E22E}" presName="linear" presStyleCnt="0">
        <dgm:presLayoutVars>
          <dgm:dir/>
          <dgm:animLvl val="lvl"/>
          <dgm:resizeHandles val="exact"/>
        </dgm:presLayoutVars>
      </dgm:prSet>
      <dgm:spPr/>
    </dgm:pt>
    <dgm:pt modelId="{67BA797A-E78D-4A63-8A35-16E4063E52BF}" type="pres">
      <dgm:prSet presAssocID="{C2D79340-7ADE-49EA-BFDC-80DB0029AA4D}" presName="parentLin" presStyleCnt="0"/>
      <dgm:spPr/>
    </dgm:pt>
    <dgm:pt modelId="{DC7B5D37-5B0D-41DB-8401-6A65BCD3A88F}" type="pres">
      <dgm:prSet presAssocID="{C2D79340-7ADE-49EA-BFDC-80DB0029AA4D}" presName="parentLeftMargin" presStyleLbl="node1" presStyleIdx="0" presStyleCnt="5"/>
      <dgm:spPr/>
    </dgm:pt>
    <dgm:pt modelId="{80E34F9D-63B4-4E5C-9223-3487B3F2A817}" type="pres">
      <dgm:prSet presAssocID="{C2D79340-7ADE-49EA-BFDC-80DB0029AA4D}" presName="parentText" presStyleLbl="node1" presStyleIdx="0" presStyleCnt="5">
        <dgm:presLayoutVars>
          <dgm:chMax val="0"/>
          <dgm:bulletEnabled val="1"/>
        </dgm:presLayoutVars>
      </dgm:prSet>
      <dgm:spPr/>
    </dgm:pt>
    <dgm:pt modelId="{B7455DE7-3DF4-48C1-905A-C1FEC292C259}" type="pres">
      <dgm:prSet presAssocID="{C2D79340-7ADE-49EA-BFDC-80DB0029AA4D}" presName="negativeSpace" presStyleCnt="0"/>
      <dgm:spPr/>
    </dgm:pt>
    <dgm:pt modelId="{87872083-E79D-44A0-A8B4-5A75A2D7853B}" type="pres">
      <dgm:prSet presAssocID="{C2D79340-7ADE-49EA-BFDC-80DB0029AA4D}" presName="childText" presStyleLbl="conFgAcc1" presStyleIdx="0" presStyleCnt="5">
        <dgm:presLayoutVars>
          <dgm:bulletEnabled val="1"/>
        </dgm:presLayoutVars>
      </dgm:prSet>
      <dgm:spPr/>
    </dgm:pt>
    <dgm:pt modelId="{1019D1BE-D1C7-4131-B043-D7875116CB40}" type="pres">
      <dgm:prSet presAssocID="{961ED159-0E79-48F4-9E96-A4654599D942}" presName="spaceBetweenRectangles" presStyleCnt="0"/>
      <dgm:spPr/>
    </dgm:pt>
    <dgm:pt modelId="{BB804A13-2CE7-489F-817B-8E202B270A51}" type="pres">
      <dgm:prSet presAssocID="{C29BA7DA-1908-4C7C-925C-98100ADD8C8F}" presName="parentLin" presStyleCnt="0"/>
      <dgm:spPr/>
    </dgm:pt>
    <dgm:pt modelId="{0ED5F10F-9696-445F-843B-0CE76FCCCFA9}" type="pres">
      <dgm:prSet presAssocID="{C29BA7DA-1908-4C7C-925C-98100ADD8C8F}" presName="parentLeftMargin" presStyleLbl="node1" presStyleIdx="0" presStyleCnt="5"/>
      <dgm:spPr/>
    </dgm:pt>
    <dgm:pt modelId="{7B737380-FF25-4B6A-AB69-FD7B7DB3B7A3}" type="pres">
      <dgm:prSet presAssocID="{C29BA7DA-1908-4C7C-925C-98100ADD8C8F}" presName="parentText" presStyleLbl="node1" presStyleIdx="1" presStyleCnt="5">
        <dgm:presLayoutVars>
          <dgm:chMax val="0"/>
          <dgm:bulletEnabled val="1"/>
        </dgm:presLayoutVars>
      </dgm:prSet>
      <dgm:spPr/>
    </dgm:pt>
    <dgm:pt modelId="{CE15BC4C-F50B-470E-B153-5D3F1E30C2E8}" type="pres">
      <dgm:prSet presAssocID="{C29BA7DA-1908-4C7C-925C-98100ADD8C8F}" presName="negativeSpace" presStyleCnt="0"/>
      <dgm:spPr/>
    </dgm:pt>
    <dgm:pt modelId="{281E7700-E73E-487B-B7FC-63C889537F6A}" type="pres">
      <dgm:prSet presAssocID="{C29BA7DA-1908-4C7C-925C-98100ADD8C8F}" presName="childText" presStyleLbl="conFgAcc1" presStyleIdx="1" presStyleCnt="5">
        <dgm:presLayoutVars>
          <dgm:bulletEnabled val="1"/>
        </dgm:presLayoutVars>
      </dgm:prSet>
      <dgm:spPr/>
    </dgm:pt>
    <dgm:pt modelId="{E1AF7A3E-B2E4-4702-954A-7108875A8417}" type="pres">
      <dgm:prSet presAssocID="{790B707F-966B-4195-9202-C7A095AA9156}" presName="spaceBetweenRectangles" presStyleCnt="0"/>
      <dgm:spPr/>
    </dgm:pt>
    <dgm:pt modelId="{AB1AD8F3-B756-4173-8FBC-B61E1923F637}" type="pres">
      <dgm:prSet presAssocID="{EE141BD3-CDBD-42FC-BED6-6238E3A64149}" presName="parentLin" presStyleCnt="0"/>
      <dgm:spPr/>
    </dgm:pt>
    <dgm:pt modelId="{A36DA556-A245-4A70-85AA-02C777CE50A4}" type="pres">
      <dgm:prSet presAssocID="{EE141BD3-CDBD-42FC-BED6-6238E3A64149}" presName="parentLeftMargin" presStyleLbl="node1" presStyleIdx="1" presStyleCnt="5"/>
      <dgm:spPr/>
    </dgm:pt>
    <dgm:pt modelId="{327A496C-00E2-41FF-9C89-EAA1A2B468EF}" type="pres">
      <dgm:prSet presAssocID="{EE141BD3-CDBD-42FC-BED6-6238E3A64149}" presName="parentText" presStyleLbl="node1" presStyleIdx="2" presStyleCnt="5">
        <dgm:presLayoutVars>
          <dgm:chMax val="0"/>
          <dgm:bulletEnabled val="1"/>
        </dgm:presLayoutVars>
      </dgm:prSet>
      <dgm:spPr/>
    </dgm:pt>
    <dgm:pt modelId="{9FC4F8C7-6240-4CCD-B651-5E6095CA37E8}" type="pres">
      <dgm:prSet presAssocID="{EE141BD3-CDBD-42FC-BED6-6238E3A64149}" presName="negativeSpace" presStyleCnt="0"/>
      <dgm:spPr/>
    </dgm:pt>
    <dgm:pt modelId="{9B6926F0-5F01-4836-9AD6-F0ECDB51D772}" type="pres">
      <dgm:prSet presAssocID="{EE141BD3-CDBD-42FC-BED6-6238E3A64149}" presName="childText" presStyleLbl="conFgAcc1" presStyleIdx="2" presStyleCnt="5">
        <dgm:presLayoutVars>
          <dgm:bulletEnabled val="1"/>
        </dgm:presLayoutVars>
      </dgm:prSet>
      <dgm:spPr/>
    </dgm:pt>
    <dgm:pt modelId="{A5BF9162-F446-41BF-8677-D1661B2A37B6}" type="pres">
      <dgm:prSet presAssocID="{DFCEE67B-007D-4BAE-932D-65B60EEB10BF}" presName="spaceBetweenRectangles" presStyleCnt="0"/>
      <dgm:spPr/>
    </dgm:pt>
    <dgm:pt modelId="{50841C13-7248-4568-BA2C-BEB29CB1B51F}" type="pres">
      <dgm:prSet presAssocID="{7CDB3EAA-78DD-4A80-A81A-15D1A1050884}" presName="parentLin" presStyleCnt="0"/>
      <dgm:spPr/>
    </dgm:pt>
    <dgm:pt modelId="{245850CB-28D8-4F3C-A75E-27C5C7F3BDFB}" type="pres">
      <dgm:prSet presAssocID="{7CDB3EAA-78DD-4A80-A81A-15D1A1050884}" presName="parentLeftMargin" presStyleLbl="node1" presStyleIdx="2" presStyleCnt="5"/>
      <dgm:spPr/>
    </dgm:pt>
    <dgm:pt modelId="{D4838008-678B-4A27-8FAD-F0D27B81ACEF}" type="pres">
      <dgm:prSet presAssocID="{7CDB3EAA-78DD-4A80-A81A-15D1A1050884}" presName="parentText" presStyleLbl="node1" presStyleIdx="3" presStyleCnt="5">
        <dgm:presLayoutVars>
          <dgm:chMax val="0"/>
          <dgm:bulletEnabled val="1"/>
        </dgm:presLayoutVars>
      </dgm:prSet>
      <dgm:spPr/>
    </dgm:pt>
    <dgm:pt modelId="{8C7D72EE-AE47-4520-9D5E-E2CE4FC8699D}" type="pres">
      <dgm:prSet presAssocID="{7CDB3EAA-78DD-4A80-A81A-15D1A1050884}" presName="negativeSpace" presStyleCnt="0"/>
      <dgm:spPr/>
    </dgm:pt>
    <dgm:pt modelId="{2A3D86CE-4E48-4C3A-A6C6-716AC19FE1EB}" type="pres">
      <dgm:prSet presAssocID="{7CDB3EAA-78DD-4A80-A81A-15D1A1050884}" presName="childText" presStyleLbl="conFgAcc1" presStyleIdx="3" presStyleCnt="5">
        <dgm:presLayoutVars>
          <dgm:bulletEnabled val="1"/>
        </dgm:presLayoutVars>
      </dgm:prSet>
      <dgm:spPr/>
    </dgm:pt>
    <dgm:pt modelId="{C22F0FAC-415F-400C-88FB-046798011A2F}" type="pres">
      <dgm:prSet presAssocID="{042EECA6-1A30-4C08-88D6-81EAD98A6483}" presName="spaceBetweenRectangles" presStyleCnt="0"/>
      <dgm:spPr/>
    </dgm:pt>
    <dgm:pt modelId="{8F92FAC7-49BC-477A-8686-2166E1D54AE4}" type="pres">
      <dgm:prSet presAssocID="{2C9C9586-BC9A-4E4C-BE0E-68109FA60E33}" presName="parentLin" presStyleCnt="0"/>
      <dgm:spPr/>
    </dgm:pt>
    <dgm:pt modelId="{48774154-BD90-47CD-B3E6-D7DAD8938772}" type="pres">
      <dgm:prSet presAssocID="{2C9C9586-BC9A-4E4C-BE0E-68109FA60E33}" presName="parentLeftMargin" presStyleLbl="node1" presStyleIdx="3" presStyleCnt="5"/>
      <dgm:spPr/>
    </dgm:pt>
    <dgm:pt modelId="{8E97DB85-F85A-4852-B1B1-5B4FB25E1B81}" type="pres">
      <dgm:prSet presAssocID="{2C9C9586-BC9A-4E4C-BE0E-68109FA60E33}" presName="parentText" presStyleLbl="node1" presStyleIdx="4" presStyleCnt="5">
        <dgm:presLayoutVars>
          <dgm:chMax val="0"/>
          <dgm:bulletEnabled val="1"/>
        </dgm:presLayoutVars>
      </dgm:prSet>
      <dgm:spPr/>
    </dgm:pt>
    <dgm:pt modelId="{E8B15C6A-BF48-44FC-9D9E-A1C0CBF649E7}" type="pres">
      <dgm:prSet presAssocID="{2C9C9586-BC9A-4E4C-BE0E-68109FA60E33}" presName="negativeSpace" presStyleCnt="0"/>
      <dgm:spPr/>
    </dgm:pt>
    <dgm:pt modelId="{773CB8AA-EE80-4F62-8F1D-7604BEC30684}" type="pres">
      <dgm:prSet presAssocID="{2C9C9586-BC9A-4E4C-BE0E-68109FA60E33}" presName="childText" presStyleLbl="conFgAcc1" presStyleIdx="4" presStyleCnt="5">
        <dgm:presLayoutVars>
          <dgm:bulletEnabled val="1"/>
        </dgm:presLayoutVars>
      </dgm:prSet>
      <dgm:spPr/>
    </dgm:pt>
  </dgm:ptLst>
  <dgm:cxnLst>
    <dgm:cxn modelId="{6DF34C0F-0B04-4EE6-B0FD-C88D451D7C5D}" srcId="{EE141BD3-CDBD-42FC-BED6-6238E3A64149}" destId="{C242D84A-20BB-46A4-91D0-0368890D0ADE}" srcOrd="0" destOrd="0" parTransId="{711AC9D9-4CD7-405E-B1A1-9B8FBB9E5AEF}" sibTransId="{10163CEB-A465-48B4-9AC1-2A251434E769}"/>
    <dgm:cxn modelId="{526E291B-4616-4FB2-A1D6-EF6E7D91E03A}" type="presOf" srcId="{7CDB3EAA-78DD-4A80-A81A-15D1A1050884}" destId="{D4838008-678B-4A27-8FAD-F0D27B81ACEF}" srcOrd="1" destOrd="0" presId="urn:microsoft.com/office/officeart/2005/8/layout/list1"/>
    <dgm:cxn modelId="{7ED6541B-0BEE-4FEA-B8FC-1ACFAA9A5EA3}" srcId="{EE141BD3-CDBD-42FC-BED6-6238E3A64149}" destId="{3758C2EE-18B6-4DDB-9545-C477AD53F126}" srcOrd="6" destOrd="0" parTransId="{953F491C-C44E-4C32-95A4-E2759E9D31CF}" sibTransId="{7650BAF4-1D35-47C6-B4CA-2888F2963D2C}"/>
    <dgm:cxn modelId="{344BCC1C-8ABC-4E5E-A7C8-1D710B8570D4}" srcId="{7CDB3EAA-78DD-4A80-A81A-15D1A1050884}" destId="{DACF6E33-FC7F-4F53-BDC8-1D222DFB4285}" srcOrd="3" destOrd="0" parTransId="{946034A3-5743-4393-BBD7-8288ABED40DE}" sibTransId="{05E5EF94-7604-4965-B4B8-7BCD3EC12704}"/>
    <dgm:cxn modelId="{B38DB71E-4324-41FB-84D4-3272AF06DA71}" srcId="{5895C0FA-4482-49E9-8049-975D2516E22E}" destId="{EE141BD3-CDBD-42FC-BED6-6238E3A64149}" srcOrd="2" destOrd="0" parTransId="{8D1BEDA2-DABF-44A6-8214-DAEA790B2BBC}" sibTransId="{DFCEE67B-007D-4BAE-932D-65B60EEB10BF}"/>
    <dgm:cxn modelId="{C3D8A12D-0322-4F75-AF7B-B7B909BD51B5}" srcId="{7CDB3EAA-78DD-4A80-A81A-15D1A1050884}" destId="{2CF6F58B-C5A0-410C-8ABA-C55CD3263E83}" srcOrd="4" destOrd="0" parTransId="{0BF27206-4DDC-4706-88F1-9AD127A3ABA5}" sibTransId="{71593A1E-E045-4C1F-ADBB-94A17E29B526}"/>
    <dgm:cxn modelId="{A828A035-5123-4E1C-A2DC-650596B19860}" type="presOf" srcId="{BB14C50B-8362-4388-BB32-8DA0D9196070}" destId="{9B6926F0-5F01-4836-9AD6-F0ECDB51D772}" srcOrd="0" destOrd="3" presId="urn:microsoft.com/office/officeart/2005/8/layout/list1"/>
    <dgm:cxn modelId="{16FFAE65-3942-4114-BF80-2793BAAE409C}" type="presOf" srcId="{EE141BD3-CDBD-42FC-BED6-6238E3A64149}" destId="{327A496C-00E2-41FF-9C89-EAA1A2B468EF}" srcOrd="1" destOrd="0" presId="urn:microsoft.com/office/officeart/2005/8/layout/list1"/>
    <dgm:cxn modelId="{05CEF145-40D1-4DCA-B450-E18D493F29E0}" type="presOf" srcId="{2C9C9586-BC9A-4E4C-BE0E-68109FA60E33}" destId="{48774154-BD90-47CD-B3E6-D7DAD8938772}" srcOrd="0" destOrd="0" presId="urn:microsoft.com/office/officeart/2005/8/layout/list1"/>
    <dgm:cxn modelId="{CDE85146-A329-4382-B8E1-860DEC12F51A}" type="presOf" srcId="{C2D79340-7ADE-49EA-BFDC-80DB0029AA4D}" destId="{80E34F9D-63B4-4E5C-9223-3487B3F2A817}" srcOrd="1" destOrd="0" presId="urn:microsoft.com/office/officeart/2005/8/layout/list1"/>
    <dgm:cxn modelId="{11E1AF46-88E3-4C54-B756-7BE4697D314A}" srcId="{5895C0FA-4482-49E9-8049-975D2516E22E}" destId="{C29BA7DA-1908-4C7C-925C-98100ADD8C8F}" srcOrd="1" destOrd="0" parTransId="{38B7023F-EDDC-4F68-933D-6D3C5AC41293}" sibTransId="{790B707F-966B-4195-9202-C7A095AA9156}"/>
    <dgm:cxn modelId="{167CB868-9674-46CB-9558-FEBA0B535D1A}" type="presOf" srcId="{DACF6E33-FC7F-4F53-BDC8-1D222DFB4285}" destId="{2A3D86CE-4E48-4C3A-A6C6-716AC19FE1EB}" srcOrd="0" destOrd="3" presId="urn:microsoft.com/office/officeart/2005/8/layout/list1"/>
    <dgm:cxn modelId="{F27FE74C-49C2-44D7-B067-2BF960408C68}" type="presOf" srcId="{3BD522E4-617A-4E08-B8FA-9ADF89EF22AC}" destId="{9B6926F0-5F01-4836-9AD6-F0ECDB51D772}" srcOrd="0" destOrd="2" presId="urn:microsoft.com/office/officeart/2005/8/layout/list1"/>
    <dgm:cxn modelId="{FE2C7A74-2CC3-4462-9C65-2DA118347E64}" srcId="{EE141BD3-CDBD-42FC-BED6-6238E3A64149}" destId="{E3E426A3-CA00-4498-9B7A-424BCE3B2673}" srcOrd="1" destOrd="0" parTransId="{724C99D9-170E-456F-81CF-A118AA132114}" sibTransId="{C2A0FD1F-9574-45D1-81D0-ADF8A9E5268C}"/>
    <dgm:cxn modelId="{98FABE74-CD4E-441D-85BA-17344DCA9D0F}" type="presOf" srcId="{BD7CB979-F24B-4627-9BAE-B70D6AAE4A58}" destId="{2A3D86CE-4E48-4C3A-A6C6-716AC19FE1EB}" srcOrd="0" destOrd="0" presId="urn:microsoft.com/office/officeart/2005/8/layout/list1"/>
    <dgm:cxn modelId="{DF1C067B-CE1D-47D0-B94A-E650324A84CD}" type="presOf" srcId="{D0B14E65-04D7-4526-B5CB-7BC939E5C92E}" destId="{2A3D86CE-4E48-4C3A-A6C6-716AC19FE1EB}" srcOrd="0" destOrd="2" presId="urn:microsoft.com/office/officeart/2005/8/layout/list1"/>
    <dgm:cxn modelId="{8E84877B-30D6-402C-A20A-AA51841A4D91}" type="presOf" srcId="{3758C2EE-18B6-4DDB-9545-C477AD53F126}" destId="{9B6926F0-5F01-4836-9AD6-F0ECDB51D772}" srcOrd="0" destOrd="6" presId="urn:microsoft.com/office/officeart/2005/8/layout/list1"/>
    <dgm:cxn modelId="{55A6B881-06D5-4045-B424-CA86D2320C05}" srcId="{EE141BD3-CDBD-42FC-BED6-6238E3A64149}" destId="{9179322F-2DB4-47AB-9F36-CD478C1A3BA3}" srcOrd="5" destOrd="0" parTransId="{805584A0-367B-4D8A-9BF5-986A3C2631B0}" sibTransId="{14DCAF12-8485-4959-97FF-4826516C3B07}"/>
    <dgm:cxn modelId="{01BA4989-D82A-486F-BA4D-96B33B62DDAA}" type="presOf" srcId="{63161E39-65A3-408A-A8BF-1F6B8FF1AEA6}" destId="{2A3D86CE-4E48-4C3A-A6C6-716AC19FE1EB}" srcOrd="0" destOrd="1" presId="urn:microsoft.com/office/officeart/2005/8/layout/list1"/>
    <dgm:cxn modelId="{58269292-A5B2-493D-A5FE-3131ABA80AE1}" type="presOf" srcId="{9179322F-2DB4-47AB-9F36-CD478C1A3BA3}" destId="{9B6926F0-5F01-4836-9AD6-F0ECDB51D772}" srcOrd="0" destOrd="5" presId="urn:microsoft.com/office/officeart/2005/8/layout/list1"/>
    <dgm:cxn modelId="{F7EA5F9F-3CDD-4FD6-B088-EE9DB011306E}" type="presOf" srcId="{2CF6F58B-C5A0-410C-8ABA-C55CD3263E83}" destId="{2A3D86CE-4E48-4C3A-A6C6-716AC19FE1EB}" srcOrd="0" destOrd="4" presId="urn:microsoft.com/office/officeart/2005/8/layout/list1"/>
    <dgm:cxn modelId="{E94C449F-B365-4F02-B45D-97545DF49743}" type="presOf" srcId="{ED4B0BD5-6FB1-4D3E-A780-8FECF95EF06A}" destId="{9B6926F0-5F01-4836-9AD6-F0ECDB51D772}" srcOrd="0" destOrd="4" presId="urn:microsoft.com/office/officeart/2005/8/layout/list1"/>
    <dgm:cxn modelId="{C09FCDA6-0F20-4476-AE8D-BC45C077411E}" srcId="{5895C0FA-4482-49E9-8049-975D2516E22E}" destId="{C2D79340-7ADE-49EA-BFDC-80DB0029AA4D}" srcOrd="0" destOrd="0" parTransId="{76D65793-FE09-4F22-9F8D-7B94FB854C97}" sibTransId="{961ED159-0E79-48F4-9E96-A4654599D942}"/>
    <dgm:cxn modelId="{4AD67FA8-AD80-4844-8FDF-74E7D9DB0595}" type="presOf" srcId="{E3E426A3-CA00-4498-9B7A-424BCE3B2673}" destId="{9B6926F0-5F01-4836-9AD6-F0ECDB51D772}" srcOrd="0" destOrd="1" presId="urn:microsoft.com/office/officeart/2005/8/layout/list1"/>
    <dgm:cxn modelId="{1B5BE4B3-3BD2-4885-A540-C73558CD9839}" srcId="{7CDB3EAA-78DD-4A80-A81A-15D1A1050884}" destId="{D0B14E65-04D7-4526-B5CB-7BC939E5C92E}" srcOrd="2" destOrd="0" parTransId="{5919360E-38FD-48BF-A211-BBB0C45BEAC2}" sibTransId="{B23948F7-7D6C-4BFA-ACF9-83FB541C4443}"/>
    <dgm:cxn modelId="{B31BB7B5-FAB7-420C-B4C8-173E8D78FCEA}" srcId="{7CDB3EAA-78DD-4A80-A81A-15D1A1050884}" destId="{BD7CB979-F24B-4627-9BAE-B70D6AAE4A58}" srcOrd="0" destOrd="0" parTransId="{95CD19C0-FD34-4B8E-A39F-9F682DC17B3B}" sibTransId="{F2E9D652-7476-42F5-A872-E5141E5E1D4C}"/>
    <dgm:cxn modelId="{07ED20BD-5270-42EB-A977-58FCC290DE88}" srcId="{EE141BD3-CDBD-42FC-BED6-6238E3A64149}" destId="{BB14C50B-8362-4388-BB32-8DA0D9196070}" srcOrd="3" destOrd="0" parTransId="{DC02658E-93F1-4F69-B3EF-F716D5EE7362}" sibTransId="{062C5D8A-3098-49DA-B1EE-073D6C0E08E1}"/>
    <dgm:cxn modelId="{BFDF6BBF-25E2-4DDD-813D-E4B09BF2059A}" type="presOf" srcId="{C29BA7DA-1908-4C7C-925C-98100ADD8C8F}" destId="{0ED5F10F-9696-445F-843B-0CE76FCCCFA9}" srcOrd="0" destOrd="0" presId="urn:microsoft.com/office/officeart/2005/8/layout/list1"/>
    <dgm:cxn modelId="{FFBB55C1-751E-409A-9661-44AAE22F0697}" srcId="{EE141BD3-CDBD-42FC-BED6-6238E3A64149}" destId="{ED4B0BD5-6FB1-4D3E-A780-8FECF95EF06A}" srcOrd="4" destOrd="0" parTransId="{EBBF4B54-7D55-4A67-9CB8-4451BC8DF328}" sibTransId="{09254C6E-DFBE-4C7D-800E-4557641C6483}"/>
    <dgm:cxn modelId="{8FA1DCC4-49EF-487D-92DB-B4386341C395}" type="presOf" srcId="{5895C0FA-4482-49E9-8049-975D2516E22E}" destId="{72626518-2C7C-485A-848C-46FF0619E4D2}" srcOrd="0" destOrd="0" presId="urn:microsoft.com/office/officeart/2005/8/layout/list1"/>
    <dgm:cxn modelId="{004657C6-3193-4B22-AEB4-F1827B57C682}" type="presOf" srcId="{EE141BD3-CDBD-42FC-BED6-6238E3A64149}" destId="{A36DA556-A245-4A70-85AA-02C777CE50A4}" srcOrd="0" destOrd="0" presId="urn:microsoft.com/office/officeart/2005/8/layout/list1"/>
    <dgm:cxn modelId="{8ACB52CA-B721-423C-B19F-EA2D17CE1A02}" type="presOf" srcId="{C2D79340-7ADE-49EA-BFDC-80DB0029AA4D}" destId="{DC7B5D37-5B0D-41DB-8401-6A65BCD3A88F}" srcOrd="0" destOrd="0" presId="urn:microsoft.com/office/officeart/2005/8/layout/list1"/>
    <dgm:cxn modelId="{324720D0-92C2-45C0-942D-3936FE561076}" srcId="{5895C0FA-4482-49E9-8049-975D2516E22E}" destId="{2C9C9586-BC9A-4E4C-BE0E-68109FA60E33}" srcOrd="4" destOrd="0" parTransId="{FA8AD5AF-4005-49B9-A42D-5A67F20DCA82}" sibTransId="{175EFF17-65CE-4EB9-92A1-22D192CBE675}"/>
    <dgm:cxn modelId="{15590BD2-4F60-490D-96BC-99A80DA9DCE6}" srcId="{EE141BD3-CDBD-42FC-BED6-6238E3A64149}" destId="{3BD522E4-617A-4E08-B8FA-9ADF89EF22AC}" srcOrd="2" destOrd="0" parTransId="{4A73AB7A-30D3-4EAB-AF90-EA8DBA9D6E75}" sibTransId="{9F09D690-E40C-4B6E-94C2-0BE617D57025}"/>
    <dgm:cxn modelId="{6EFD0CD5-BCDD-4996-AEA1-09B74E5D4239}" type="presOf" srcId="{C242D84A-20BB-46A4-91D0-0368890D0ADE}" destId="{9B6926F0-5F01-4836-9AD6-F0ECDB51D772}" srcOrd="0" destOrd="0" presId="urn:microsoft.com/office/officeart/2005/8/layout/list1"/>
    <dgm:cxn modelId="{C7DB8EDC-7710-4B84-BCBE-1248D2DA919D}" type="presOf" srcId="{7CDB3EAA-78DD-4A80-A81A-15D1A1050884}" destId="{245850CB-28D8-4F3C-A75E-27C5C7F3BDFB}" srcOrd="0" destOrd="0" presId="urn:microsoft.com/office/officeart/2005/8/layout/list1"/>
    <dgm:cxn modelId="{524156DD-31C8-4A37-92F6-F4552D073B26}" type="presOf" srcId="{C29BA7DA-1908-4C7C-925C-98100ADD8C8F}" destId="{7B737380-FF25-4B6A-AB69-FD7B7DB3B7A3}" srcOrd="1" destOrd="0" presId="urn:microsoft.com/office/officeart/2005/8/layout/list1"/>
    <dgm:cxn modelId="{7ABF94DF-4955-4943-BBA7-3448A01B877A}" srcId="{5895C0FA-4482-49E9-8049-975D2516E22E}" destId="{7CDB3EAA-78DD-4A80-A81A-15D1A1050884}" srcOrd="3" destOrd="0" parTransId="{AA24DC5E-DDE0-4DA7-924F-436FC21C0CC0}" sibTransId="{042EECA6-1A30-4C08-88D6-81EAD98A6483}"/>
    <dgm:cxn modelId="{1C2A36F5-27DC-4661-B9B1-0916A746F239}" srcId="{7CDB3EAA-78DD-4A80-A81A-15D1A1050884}" destId="{63161E39-65A3-408A-A8BF-1F6B8FF1AEA6}" srcOrd="1" destOrd="0" parTransId="{C50C2267-5859-4464-9698-6F5AF5F51AC1}" sibTransId="{B7E7BCBE-9801-4E78-ADB7-E47C00075C6D}"/>
    <dgm:cxn modelId="{4DF947F7-DFF4-45A3-ABD9-40B7521EB0B4}" type="presOf" srcId="{2C9C9586-BC9A-4E4C-BE0E-68109FA60E33}" destId="{8E97DB85-F85A-4852-B1B1-5B4FB25E1B81}" srcOrd="1" destOrd="0" presId="urn:microsoft.com/office/officeart/2005/8/layout/list1"/>
    <dgm:cxn modelId="{5F8DCEBF-4EE7-4AA0-A070-4972E5D60E95}" type="presParOf" srcId="{72626518-2C7C-485A-848C-46FF0619E4D2}" destId="{67BA797A-E78D-4A63-8A35-16E4063E52BF}" srcOrd="0" destOrd="0" presId="urn:microsoft.com/office/officeart/2005/8/layout/list1"/>
    <dgm:cxn modelId="{69867D44-7A6A-4E26-BB97-19A4E759A30A}" type="presParOf" srcId="{67BA797A-E78D-4A63-8A35-16E4063E52BF}" destId="{DC7B5D37-5B0D-41DB-8401-6A65BCD3A88F}" srcOrd="0" destOrd="0" presId="urn:microsoft.com/office/officeart/2005/8/layout/list1"/>
    <dgm:cxn modelId="{C966D819-80BB-4BB9-A5E7-8247439FC8BD}" type="presParOf" srcId="{67BA797A-E78D-4A63-8A35-16E4063E52BF}" destId="{80E34F9D-63B4-4E5C-9223-3487B3F2A817}" srcOrd="1" destOrd="0" presId="urn:microsoft.com/office/officeart/2005/8/layout/list1"/>
    <dgm:cxn modelId="{9A351A4A-3592-4352-84D6-8B1E32969D1C}" type="presParOf" srcId="{72626518-2C7C-485A-848C-46FF0619E4D2}" destId="{B7455DE7-3DF4-48C1-905A-C1FEC292C259}" srcOrd="1" destOrd="0" presId="urn:microsoft.com/office/officeart/2005/8/layout/list1"/>
    <dgm:cxn modelId="{5A8C1A15-E043-469D-B587-E2610E161BFD}" type="presParOf" srcId="{72626518-2C7C-485A-848C-46FF0619E4D2}" destId="{87872083-E79D-44A0-A8B4-5A75A2D7853B}" srcOrd="2" destOrd="0" presId="urn:microsoft.com/office/officeart/2005/8/layout/list1"/>
    <dgm:cxn modelId="{F5E3AD81-CA6E-4FAD-8BBA-48B3AE988A1D}" type="presParOf" srcId="{72626518-2C7C-485A-848C-46FF0619E4D2}" destId="{1019D1BE-D1C7-4131-B043-D7875116CB40}" srcOrd="3" destOrd="0" presId="urn:microsoft.com/office/officeart/2005/8/layout/list1"/>
    <dgm:cxn modelId="{832E7DFB-9AAE-4E37-8489-F3712880E44A}" type="presParOf" srcId="{72626518-2C7C-485A-848C-46FF0619E4D2}" destId="{BB804A13-2CE7-489F-817B-8E202B270A51}" srcOrd="4" destOrd="0" presId="urn:microsoft.com/office/officeart/2005/8/layout/list1"/>
    <dgm:cxn modelId="{5D3541CB-A74C-46B5-8BE1-DECCFF87FB45}" type="presParOf" srcId="{BB804A13-2CE7-489F-817B-8E202B270A51}" destId="{0ED5F10F-9696-445F-843B-0CE76FCCCFA9}" srcOrd="0" destOrd="0" presId="urn:microsoft.com/office/officeart/2005/8/layout/list1"/>
    <dgm:cxn modelId="{8CE4E3A5-B52F-4223-908C-386D758E278E}" type="presParOf" srcId="{BB804A13-2CE7-489F-817B-8E202B270A51}" destId="{7B737380-FF25-4B6A-AB69-FD7B7DB3B7A3}" srcOrd="1" destOrd="0" presId="urn:microsoft.com/office/officeart/2005/8/layout/list1"/>
    <dgm:cxn modelId="{15EFC51A-3111-4E96-83DB-6D5D0B32E2D3}" type="presParOf" srcId="{72626518-2C7C-485A-848C-46FF0619E4D2}" destId="{CE15BC4C-F50B-470E-B153-5D3F1E30C2E8}" srcOrd="5" destOrd="0" presId="urn:microsoft.com/office/officeart/2005/8/layout/list1"/>
    <dgm:cxn modelId="{A29612FF-7393-48A2-879E-5B04A675C257}" type="presParOf" srcId="{72626518-2C7C-485A-848C-46FF0619E4D2}" destId="{281E7700-E73E-487B-B7FC-63C889537F6A}" srcOrd="6" destOrd="0" presId="urn:microsoft.com/office/officeart/2005/8/layout/list1"/>
    <dgm:cxn modelId="{8BAF17D0-262D-43B6-811A-2576F3C3D805}" type="presParOf" srcId="{72626518-2C7C-485A-848C-46FF0619E4D2}" destId="{E1AF7A3E-B2E4-4702-954A-7108875A8417}" srcOrd="7" destOrd="0" presId="urn:microsoft.com/office/officeart/2005/8/layout/list1"/>
    <dgm:cxn modelId="{B2772C18-6B44-4269-AF1F-936C7BC892ED}" type="presParOf" srcId="{72626518-2C7C-485A-848C-46FF0619E4D2}" destId="{AB1AD8F3-B756-4173-8FBC-B61E1923F637}" srcOrd="8" destOrd="0" presId="urn:microsoft.com/office/officeart/2005/8/layout/list1"/>
    <dgm:cxn modelId="{98EBB3B0-0CF4-4114-B7FD-456CC7D94271}" type="presParOf" srcId="{AB1AD8F3-B756-4173-8FBC-B61E1923F637}" destId="{A36DA556-A245-4A70-85AA-02C777CE50A4}" srcOrd="0" destOrd="0" presId="urn:microsoft.com/office/officeart/2005/8/layout/list1"/>
    <dgm:cxn modelId="{73790AA3-BF79-4A56-9987-06D23D2A8E61}" type="presParOf" srcId="{AB1AD8F3-B756-4173-8FBC-B61E1923F637}" destId="{327A496C-00E2-41FF-9C89-EAA1A2B468EF}" srcOrd="1" destOrd="0" presId="urn:microsoft.com/office/officeart/2005/8/layout/list1"/>
    <dgm:cxn modelId="{B5A7E1A9-E02E-4EC2-B160-78A7B385698E}" type="presParOf" srcId="{72626518-2C7C-485A-848C-46FF0619E4D2}" destId="{9FC4F8C7-6240-4CCD-B651-5E6095CA37E8}" srcOrd="9" destOrd="0" presId="urn:microsoft.com/office/officeart/2005/8/layout/list1"/>
    <dgm:cxn modelId="{CD65D48D-1B38-4F45-9F55-5C5E7A62E38A}" type="presParOf" srcId="{72626518-2C7C-485A-848C-46FF0619E4D2}" destId="{9B6926F0-5F01-4836-9AD6-F0ECDB51D772}" srcOrd="10" destOrd="0" presId="urn:microsoft.com/office/officeart/2005/8/layout/list1"/>
    <dgm:cxn modelId="{E7455999-0801-40DC-9718-0DD505D29AA6}" type="presParOf" srcId="{72626518-2C7C-485A-848C-46FF0619E4D2}" destId="{A5BF9162-F446-41BF-8677-D1661B2A37B6}" srcOrd="11" destOrd="0" presId="urn:microsoft.com/office/officeart/2005/8/layout/list1"/>
    <dgm:cxn modelId="{F3890E73-8C79-4587-A96A-6AEB7DD07881}" type="presParOf" srcId="{72626518-2C7C-485A-848C-46FF0619E4D2}" destId="{50841C13-7248-4568-BA2C-BEB29CB1B51F}" srcOrd="12" destOrd="0" presId="urn:microsoft.com/office/officeart/2005/8/layout/list1"/>
    <dgm:cxn modelId="{D30AB59E-839F-4153-9E57-72C3D0FEE263}" type="presParOf" srcId="{50841C13-7248-4568-BA2C-BEB29CB1B51F}" destId="{245850CB-28D8-4F3C-A75E-27C5C7F3BDFB}" srcOrd="0" destOrd="0" presId="urn:microsoft.com/office/officeart/2005/8/layout/list1"/>
    <dgm:cxn modelId="{7353D7E5-43D1-4037-B7B1-5053263B2382}" type="presParOf" srcId="{50841C13-7248-4568-BA2C-BEB29CB1B51F}" destId="{D4838008-678B-4A27-8FAD-F0D27B81ACEF}" srcOrd="1" destOrd="0" presId="urn:microsoft.com/office/officeart/2005/8/layout/list1"/>
    <dgm:cxn modelId="{FDA5FFFF-4DAD-4684-B8B7-DCDAB1FC6519}" type="presParOf" srcId="{72626518-2C7C-485A-848C-46FF0619E4D2}" destId="{8C7D72EE-AE47-4520-9D5E-E2CE4FC8699D}" srcOrd="13" destOrd="0" presId="urn:microsoft.com/office/officeart/2005/8/layout/list1"/>
    <dgm:cxn modelId="{1285EFBD-1482-40FF-9E25-F33AB868E1E3}" type="presParOf" srcId="{72626518-2C7C-485A-848C-46FF0619E4D2}" destId="{2A3D86CE-4E48-4C3A-A6C6-716AC19FE1EB}" srcOrd="14" destOrd="0" presId="urn:microsoft.com/office/officeart/2005/8/layout/list1"/>
    <dgm:cxn modelId="{DB69910B-2553-4AEA-902D-0860268E3F87}" type="presParOf" srcId="{72626518-2C7C-485A-848C-46FF0619E4D2}" destId="{C22F0FAC-415F-400C-88FB-046798011A2F}" srcOrd="15" destOrd="0" presId="urn:microsoft.com/office/officeart/2005/8/layout/list1"/>
    <dgm:cxn modelId="{3C30E5B0-ED33-4ACC-9C28-29A96028F4CB}" type="presParOf" srcId="{72626518-2C7C-485A-848C-46FF0619E4D2}" destId="{8F92FAC7-49BC-477A-8686-2166E1D54AE4}" srcOrd="16" destOrd="0" presId="urn:microsoft.com/office/officeart/2005/8/layout/list1"/>
    <dgm:cxn modelId="{C481C4E2-A0DD-4F8D-B51B-32DAEC8A4786}" type="presParOf" srcId="{8F92FAC7-49BC-477A-8686-2166E1D54AE4}" destId="{48774154-BD90-47CD-B3E6-D7DAD8938772}" srcOrd="0" destOrd="0" presId="urn:microsoft.com/office/officeart/2005/8/layout/list1"/>
    <dgm:cxn modelId="{B237C58D-9156-4180-B8F4-4582A3733D44}" type="presParOf" srcId="{8F92FAC7-49BC-477A-8686-2166E1D54AE4}" destId="{8E97DB85-F85A-4852-B1B1-5B4FB25E1B81}" srcOrd="1" destOrd="0" presId="urn:microsoft.com/office/officeart/2005/8/layout/list1"/>
    <dgm:cxn modelId="{4D4BE3D8-BD56-4795-AAE3-AD7291CAF807}" type="presParOf" srcId="{72626518-2C7C-485A-848C-46FF0619E4D2}" destId="{E8B15C6A-BF48-44FC-9D9E-A1C0CBF649E7}" srcOrd="17" destOrd="0" presId="urn:microsoft.com/office/officeart/2005/8/layout/list1"/>
    <dgm:cxn modelId="{B999AA5C-AFD5-4845-A5B3-552CA240105E}" type="presParOf" srcId="{72626518-2C7C-485A-848C-46FF0619E4D2}" destId="{773CB8AA-EE80-4F62-8F1D-7604BEC3068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D9E04-AFB0-4DFD-B4C2-224CB2FA03B2}"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C87D942A-2C58-4A05-BF38-828ADEF18745}">
      <dgm:prSet/>
      <dgm:spPr/>
      <dgm:t>
        <a:bodyPr/>
        <a:lstStyle/>
        <a:p>
          <a:r>
            <a:rPr lang="en-AU"/>
            <a:t>Who are you?</a:t>
          </a:r>
          <a:endParaRPr lang="en-US"/>
        </a:p>
      </dgm:t>
    </dgm:pt>
    <dgm:pt modelId="{DDEEB617-FF99-4DE2-B90D-225E45357C56}" type="parTrans" cxnId="{05F0A834-5ABF-4217-A6E7-3FD8CA86889E}">
      <dgm:prSet/>
      <dgm:spPr/>
      <dgm:t>
        <a:bodyPr/>
        <a:lstStyle/>
        <a:p>
          <a:endParaRPr lang="en-US"/>
        </a:p>
      </dgm:t>
    </dgm:pt>
    <dgm:pt modelId="{47DBB1CE-48A4-4E2E-8BEE-0C7C77EF6EAB}" type="sibTrans" cxnId="{05F0A834-5ABF-4217-A6E7-3FD8CA86889E}">
      <dgm:prSet/>
      <dgm:spPr/>
      <dgm:t>
        <a:bodyPr/>
        <a:lstStyle/>
        <a:p>
          <a:endParaRPr lang="en-US"/>
        </a:p>
      </dgm:t>
    </dgm:pt>
    <dgm:pt modelId="{4C36539C-4556-45ED-B711-48C38E59C7EE}">
      <dgm:prSet/>
      <dgm:spPr/>
      <dgm:t>
        <a:bodyPr/>
        <a:lstStyle/>
        <a:p>
          <a:r>
            <a:rPr lang="en-AU"/>
            <a:t>What do you do?</a:t>
          </a:r>
          <a:endParaRPr lang="en-US"/>
        </a:p>
      </dgm:t>
    </dgm:pt>
    <dgm:pt modelId="{55B89C06-7E9B-43D2-8181-180C1E90F002}" type="parTrans" cxnId="{16C0A2D2-9E20-48DF-B0A4-9ABD88A4AEC5}">
      <dgm:prSet/>
      <dgm:spPr/>
      <dgm:t>
        <a:bodyPr/>
        <a:lstStyle/>
        <a:p>
          <a:endParaRPr lang="en-US"/>
        </a:p>
      </dgm:t>
    </dgm:pt>
    <dgm:pt modelId="{B336C2CA-CBB5-4A09-A2C4-E9317E77BA97}" type="sibTrans" cxnId="{16C0A2D2-9E20-48DF-B0A4-9ABD88A4AEC5}">
      <dgm:prSet/>
      <dgm:spPr/>
      <dgm:t>
        <a:bodyPr/>
        <a:lstStyle/>
        <a:p>
          <a:endParaRPr lang="en-US"/>
        </a:p>
      </dgm:t>
    </dgm:pt>
    <dgm:pt modelId="{7BBDA699-FEC5-4A3B-BD6C-C73C4E4C59C4}">
      <dgm:prSet/>
      <dgm:spPr/>
      <dgm:t>
        <a:bodyPr/>
        <a:lstStyle/>
        <a:p>
          <a:r>
            <a:rPr lang="en-AU"/>
            <a:t>What do you hope to get out of this course?</a:t>
          </a:r>
          <a:endParaRPr lang="en-US"/>
        </a:p>
      </dgm:t>
    </dgm:pt>
    <dgm:pt modelId="{2196FC57-A089-40F3-84C2-A29BD2902B1D}" type="parTrans" cxnId="{3AFB1E72-FFB4-45A3-9D9E-47B3B6110E7D}">
      <dgm:prSet/>
      <dgm:spPr/>
      <dgm:t>
        <a:bodyPr/>
        <a:lstStyle/>
        <a:p>
          <a:endParaRPr lang="en-US"/>
        </a:p>
      </dgm:t>
    </dgm:pt>
    <dgm:pt modelId="{312F81C9-AE47-4311-B5A8-4BD5DA05E442}" type="sibTrans" cxnId="{3AFB1E72-FFB4-45A3-9D9E-47B3B6110E7D}">
      <dgm:prSet/>
      <dgm:spPr/>
      <dgm:t>
        <a:bodyPr/>
        <a:lstStyle/>
        <a:p>
          <a:endParaRPr lang="en-US"/>
        </a:p>
      </dgm:t>
    </dgm:pt>
    <dgm:pt modelId="{C6345D30-86C2-4611-8D1A-F56292B05B0B}">
      <dgm:prSet/>
      <dgm:spPr/>
      <dgm:t>
        <a:bodyPr/>
        <a:lstStyle/>
        <a:p>
          <a:r>
            <a:rPr lang="en-AU"/>
            <a:t>Something you are interested in?</a:t>
          </a:r>
          <a:endParaRPr lang="en-US"/>
        </a:p>
      </dgm:t>
    </dgm:pt>
    <dgm:pt modelId="{5888B3C0-1EE0-4E68-8214-2EC596789A57}" type="parTrans" cxnId="{7300E488-A8D0-4996-B616-2CDE8404BCA8}">
      <dgm:prSet/>
      <dgm:spPr/>
      <dgm:t>
        <a:bodyPr/>
        <a:lstStyle/>
        <a:p>
          <a:endParaRPr lang="en-US"/>
        </a:p>
      </dgm:t>
    </dgm:pt>
    <dgm:pt modelId="{31EC5F5D-6B60-4694-BCFC-58440692DFFE}" type="sibTrans" cxnId="{7300E488-A8D0-4996-B616-2CDE8404BCA8}">
      <dgm:prSet/>
      <dgm:spPr/>
      <dgm:t>
        <a:bodyPr/>
        <a:lstStyle/>
        <a:p>
          <a:endParaRPr lang="en-US"/>
        </a:p>
      </dgm:t>
    </dgm:pt>
    <dgm:pt modelId="{DA43703D-0CB2-499F-B697-1F5CC56458AC}" type="pres">
      <dgm:prSet presAssocID="{9E7D9E04-AFB0-4DFD-B4C2-224CB2FA03B2}" presName="outerComposite" presStyleCnt="0">
        <dgm:presLayoutVars>
          <dgm:chMax val="5"/>
          <dgm:dir/>
          <dgm:resizeHandles val="exact"/>
        </dgm:presLayoutVars>
      </dgm:prSet>
      <dgm:spPr/>
    </dgm:pt>
    <dgm:pt modelId="{0109ECF3-27BA-45C1-936F-E4AED2D72F68}" type="pres">
      <dgm:prSet presAssocID="{9E7D9E04-AFB0-4DFD-B4C2-224CB2FA03B2}" presName="dummyMaxCanvas" presStyleCnt="0">
        <dgm:presLayoutVars/>
      </dgm:prSet>
      <dgm:spPr/>
    </dgm:pt>
    <dgm:pt modelId="{1D234ED8-C73D-4E48-A5C2-5E32CD798ED0}" type="pres">
      <dgm:prSet presAssocID="{9E7D9E04-AFB0-4DFD-B4C2-224CB2FA03B2}" presName="FourNodes_1" presStyleLbl="node1" presStyleIdx="0" presStyleCnt="4">
        <dgm:presLayoutVars>
          <dgm:bulletEnabled val="1"/>
        </dgm:presLayoutVars>
      </dgm:prSet>
      <dgm:spPr/>
    </dgm:pt>
    <dgm:pt modelId="{8D7B69C5-50F1-4DB0-8FD8-3669202A244E}" type="pres">
      <dgm:prSet presAssocID="{9E7D9E04-AFB0-4DFD-B4C2-224CB2FA03B2}" presName="FourNodes_2" presStyleLbl="node1" presStyleIdx="1" presStyleCnt="4">
        <dgm:presLayoutVars>
          <dgm:bulletEnabled val="1"/>
        </dgm:presLayoutVars>
      </dgm:prSet>
      <dgm:spPr/>
    </dgm:pt>
    <dgm:pt modelId="{45974D51-5045-4C10-A243-C3E5F149D0DB}" type="pres">
      <dgm:prSet presAssocID="{9E7D9E04-AFB0-4DFD-B4C2-224CB2FA03B2}" presName="FourNodes_3" presStyleLbl="node1" presStyleIdx="2" presStyleCnt="4">
        <dgm:presLayoutVars>
          <dgm:bulletEnabled val="1"/>
        </dgm:presLayoutVars>
      </dgm:prSet>
      <dgm:spPr/>
    </dgm:pt>
    <dgm:pt modelId="{CF97BF1E-A541-4C35-AD37-E816D9211E9E}" type="pres">
      <dgm:prSet presAssocID="{9E7D9E04-AFB0-4DFD-B4C2-224CB2FA03B2}" presName="FourNodes_4" presStyleLbl="node1" presStyleIdx="3" presStyleCnt="4">
        <dgm:presLayoutVars>
          <dgm:bulletEnabled val="1"/>
        </dgm:presLayoutVars>
      </dgm:prSet>
      <dgm:spPr/>
    </dgm:pt>
    <dgm:pt modelId="{D062797F-899F-43A0-88C9-87CE84C276E0}" type="pres">
      <dgm:prSet presAssocID="{9E7D9E04-AFB0-4DFD-B4C2-224CB2FA03B2}" presName="FourConn_1-2" presStyleLbl="fgAccFollowNode1" presStyleIdx="0" presStyleCnt="3">
        <dgm:presLayoutVars>
          <dgm:bulletEnabled val="1"/>
        </dgm:presLayoutVars>
      </dgm:prSet>
      <dgm:spPr/>
    </dgm:pt>
    <dgm:pt modelId="{19F77361-4145-4DE4-8261-468CB3E6833B}" type="pres">
      <dgm:prSet presAssocID="{9E7D9E04-AFB0-4DFD-B4C2-224CB2FA03B2}" presName="FourConn_2-3" presStyleLbl="fgAccFollowNode1" presStyleIdx="1" presStyleCnt="3">
        <dgm:presLayoutVars>
          <dgm:bulletEnabled val="1"/>
        </dgm:presLayoutVars>
      </dgm:prSet>
      <dgm:spPr/>
    </dgm:pt>
    <dgm:pt modelId="{1D06CD3B-7FAB-453D-9B1E-062C8BDAA3D3}" type="pres">
      <dgm:prSet presAssocID="{9E7D9E04-AFB0-4DFD-B4C2-224CB2FA03B2}" presName="FourConn_3-4" presStyleLbl="fgAccFollowNode1" presStyleIdx="2" presStyleCnt="3">
        <dgm:presLayoutVars>
          <dgm:bulletEnabled val="1"/>
        </dgm:presLayoutVars>
      </dgm:prSet>
      <dgm:spPr/>
    </dgm:pt>
    <dgm:pt modelId="{84C984FD-E73B-4BF5-8C0C-0FFCF70EA709}" type="pres">
      <dgm:prSet presAssocID="{9E7D9E04-AFB0-4DFD-B4C2-224CB2FA03B2}" presName="FourNodes_1_text" presStyleLbl="node1" presStyleIdx="3" presStyleCnt="4">
        <dgm:presLayoutVars>
          <dgm:bulletEnabled val="1"/>
        </dgm:presLayoutVars>
      </dgm:prSet>
      <dgm:spPr/>
    </dgm:pt>
    <dgm:pt modelId="{48B90D60-1C68-4693-BC77-148C095E95D7}" type="pres">
      <dgm:prSet presAssocID="{9E7D9E04-AFB0-4DFD-B4C2-224CB2FA03B2}" presName="FourNodes_2_text" presStyleLbl="node1" presStyleIdx="3" presStyleCnt="4">
        <dgm:presLayoutVars>
          <dgm:bulletEnabled val="1"/>
        </dgm:presLayoutVars>
      </dgm:prSet>
      <dgm:spPr/>
    </dgm:pt>
    <dgm:pt modelId="{5801B423-97DF-4BDB-970E-D9E953E669CD}" type="pres">
      <dgm:prSet presAssocID="{9E7D9E04-AFB0-4DFD-B4C2-224CB2FA03B2}" presName="FourNodes_3_text" presStyleLbl="node1" presStyleIdx="3" presStyleCnt="4">
        <dgm:presLayoutVars>
          <dgm:bulletEnabled val="1"/>
        </dgm:presLayoutVars>
      </dgm:prSet>
      <dgm:spPr/>
    </dgm:pt>
    <dgm:pt modelId="{9FC86A20-F26E-46EB-862E-0A7ABB91647C}" type="pres">
      <dgm:prSet presAssocID="{9E7D9E04-AFB0-4DFD-B4C2-224CB2FA03B2}" presName="FourNodes_4_text" presStyleLbl="node1" presStyleIdx="3" presStyleCnt="4">
        <dgm:presLayoutVars>
          <dgm:bulletEnabled val="1"/>
        </dgm:presLayoutVars>
      </dgm:prSet>
      <dgm:spPr/>
    </dgm:pt>
  </dgm:ptLst>
  <dgm:cxnLst>
    <dgm:cxn modelId="{1EE25409-7D92-487E-A949-5FD21EED7863}" type="presOf" srcId="{47DBB1CE-48A4-4E2E-8BEE-0C7C77EF6EAB}" destId="{D062797F-899F-43A0-88C9-87CE84C276E0}" srcOrd="0" destOrd="0" presId="urn:microsoft.com/office/officeart/2005/8/layout/vProcess5"/>
    <dgm:cxn modelId="{AA3AAA16-C577-4B0A-8B5B-84A2D3BFA8D8}" type="presOf" srcId="{B336C2CA-CBB5-4A09-A2C4-E9317E77BA97}" destId="{19F77361-4145-4DE4-8261-468CB3E6833B}" srcOrd="0" destOrd="0" presId="urn:microsoft.com/office/officeart/2005/8/layout/vProcess5"/>
    <dgm:cxn modelId="{66D8DD1E-12B9-438A-8712-3FB70DA3CB8A}" type="presOf" srcId="{7BBDA699-FEC5-4A3B-BD6C-C73C4E4C59C4}" destId="{45974D51-5045-4C10-A243-C3E5F149D0DB}" srcOrd="0" destOrd="0" presId="urn:microsoft.com/office/officeart/2005/8/layout/vProcess5"/>
    <dgm:cxn modelId="{17170C27-F434-4AFF-885E-801EBF3BCE0B}" type="presOf" srcId="{C87D942A-2C58-4A05-BF38-828ADEF18745}" destId="{84C984FD-E73B-4BF5-8C0C-0FFCF70EA709}" srcOrd="1" destOrd="0" presId="urn:microsoft.com/office/officeart/2005/8/layout/vProcess5"/>
    <dgm:cxn modelId="{BDF0C72B-92D7-40DF-9250-3C3534E37B6C}" type="presOf" srcId="{4C36539C-4556-45ED-B711-48C38E59C7EE}" destId="{8D7B69C5-50F1-4DB0-8FD8-3669202A244E}" srcOrd="0" destOrd="0" presId="urn:microsoft.com/office/officeart/2005/8/layout/vProcess5"/>
    <dgm:cxn modelId="{05F0A834-5ABF-4217-A6E7-3FD8CA86889E}" srcId="{9E7D9E04-AFB0-4DFD-B4C2-224CB2FA03B2}" destId="{C87D942A-2C58-4A05-BF38-828ADEF18745}" srcOrd="0" destOrd="0" parTransId="{DDEEB617-FF99-4DE2-B90D-225E45357C56}" sibTransId="{47DBB1CE-48A4-4E2E-8BEE-0C7C77EF6EAB}"/>
    <dgm:cxn modelId="{6F75CD4B-A972-4466-B4B2-F33D9E517ED9}" type="presOf" srcId="{C87D942A-2C58-4A05-BF38-828ADEF18745}" destId="{1D234ED8-C73D-4E48-A5C2-5E32CD798ED0}" srcOrd="0" destOrd="0" presId="urn:microsoft.com/office/officeart/2005/8/layout/vProcess5"/>
    <dgm:cxn modelId="{3AFB1E72-FFB4-45A3-9D9E-47B3B6110E7D}" srcId="{9E7D9E04-AFB0-4DFD-B4C2-224CB2FA03B2}" destId="{7BBDA699-FEC5-4A3B-BD6C-C73C4E4C59C4}" srcOrd="2" destOrd="0" parTransId="{2196FC57-A089-40F3-84C2-A29BD2902B1D}" sibTransId="{312F81C9-AE47-4311-B5A8-4BD5DA05E442}"/>
    <dgm:cxn modelId="{55559E7F-DBEE-47EE-846F-100006C33D63}" type="presOf" srcId="{C6345D30-86C2-4611-8D1A-F56292B05B0B}" destId="{CF97BF1E-A541-4C35-AD37-E816D9211E9E}" srcOrd="0" destOrd="0" presId="urn:microsoft.com/office/officeart/2005/8/layout/vProcess5"/>
    <dgm:cxn modelId="{7300E488-A8D0-4996-B616-2CDE8404BCA8}" srcId="{9E7D9E04-AFB0-4DFD-B4C2-224CB2FA03B2}" destId="{C6345D30-86C2-4611-8D1A-F56292B05B0B}" srcOrd="3" destOrd="0" parTransId="{5888B3C0-1EE0-4E68-8214-2EC596789A57}" sibTransId="{31EC5F5D-6B60-4694-BCFC-58440692DFFE}"/>
    <dgm:cxn modelId="{E2718FBB-9E01-4F83-927B-D2488E397131}" type="presOf" srcId="{C6345D30-86C2-4611-8D1A-F56292B05B0B}" destId="{9FC86A20-F26E-46EB-862E-0A7ABB91647C}" srcOrd="1" destOrd="0" presId="urn:microsoft.com/office/officeart/2005/8/layout/vProcess5"/>
    <dgm:cxn modelId="{D84F0EC1-B407-4AD0-8876-899808BD7E8F}" type="presOf" srcId="{4C36539C-4556-45ED-B711-48C38E59C7EE}" destId="{48B90D60-1C68-4693-BC77-148C095E95D7}" srcOrd="1" destOrd="0" presId="urn:microsoft.com/office/officeart/2005/8/layout/vProcess5"/>
    <dgm:cxn modelId="{16C0A2D2-9E20-48DF-B0A4-9ABD88A4AEC5}" srcId="{9E7D9E04-AFB0-4DFD-B4C2-224CB2FA03B2}" destId="{4C36539C-4556-45ED-B711-48C38E59C7EE}" srcOrd="1" destOrd="0" parTransId="{55B89C06-7E9B-43D2-8181-180C1E90F002}" sibTransId="{B336C2CA-CBB5-4A09-A2C4-E9317E77BA97}"/>
    <dgm:cxn modelId="{5F940DD7-7FBC-419A-AABB-EEAD45967A7E}" type="presOf" srcId="{7BBDA699-FEC5-4A3B-BD6C-C73C4E4C59C4}" destId="{5801B423-97DF-4BDB-970E-D9E953E669CD}" srcOrd="1" destOrd="0" presId="urn:microsoft.com/office/officeart/2005/8/layout/vProcess5"/>
    <dgm:cxn modelId="{14C68BE4-0156-4D44-8A48-D4E56A0D94F9}" type="presOf" srcId="{312F81C9-AE47-4311-B5A8-4BD5DA05E442}" destId="{1D06CD3B-7FAB-453D-9B1E-062C8BDAA3D3}" srcOrd="0" destOrd="0" presId="urn:microsoft.com/office/officeart/2005/8/layout/vProcess5"/>
    <dgm:cxn modelId="{10709AF9-0922-40AF-BCD0-B02EAC9EB669}" type="presOf" srcId="{9E7D9E04-AFB0-4DFD-B4C2-224CB2FA03B2}" destId="{DA43703D-0CB2-499F-B697-1F5CC56458AC}" srcOrd="0" destOrd="0" presId="urn:microsoft.com/office/officeart/2005/8/layout/vProcess5"/>
    <dgm:cxn modelId="{51E4E75A-3652-4234-A0D8-FAF143A2128C}" type="presParOf" srcId="{DA43703D-0CB2-499F-B697-1F5CC56458AC}" destId="{0109ECF3-27BA-45C1-936F-E4AED2D72F68}" srcOrd="0" destOrd="0" presId="urn:microsoft.com/office/officeart/2005/8/layout/vProcess5"/>
    <dgm:cxn modelId="{A965A960-8061-4E6A-9A58-D65350291A07}" type="presParOf" srcId="{DA43703D-0CB2-499F-B697-1F5CC56458AC}" destId="{1D234ED8-C73D-4E48-A5C2-5E32CD798ED0}" srcOrd="1" destOrd="0" presId="urn:microsoft.com/office/officeart/2005/8/layout/vProcess5"/>
    <dgm:cxn modelId="{E346FE9A-5135-4BE4-A482-EC32D4AA52BD}" type="presParOf" srcId="{DA43703D-0CB2-499F-B697-1F5CC56458AC}" destId="{8D7B69C5-50F1-4DB0-8FD8-3669202A244E}" srcOrd="2" destOrd="0" presId="urn:microsoft.com/office/officeart/2005/8/layout/vProcess5"/>
    <dgm:cxn modelId="{A4A8D412-8F5E-4B2A-993A-C2A73688D000}" type="presParOf" srcId="{DA43703D-0CB2-499F-B697-1F5CC56458AC}" destId="{45974D51-5045-4C10-A243-C3E5F149D0DB}" srcOrd="3" destOrd="0" presId="urn:microsoft.com/office/officeart/2005/8/layout/vProcess5"/>
    <dgm:cxn modelId="{B3F0C552-AE28-4868-B799-4AA12378FF02}" type="presParOf" srcId="{DA43703D-0CB2-499F-B697-1F5CC56458AC}" destId="{CF97BF1E-A541-4C35-AD37-E816D9211E9E}" srcOrd="4" destOrd="0" presId="urn:microsoft.com/office/officeart/2005/8/layout/vProcess5"/>
    <dgm:cxn modelId="{5A97723F-1E89-4193-BB1C-888599569A34}" type="presParOf" srcId="{DA43703D-0CB2-499F-B697-1F5CC56458AC}" destId="{D062797F-899F-43A0-88C9-87CE84C276E0}" srcOrd="5" destOrd="0" presId="urn:microsoft.com/office/officeart/2005/8/layout/vProcess5"/>
    <dgm:cxn modelId="{C99519FF-12C4-4678-AAF1-F63719BE2CE4}" type="presParOf" srcId="{DA43703D-0CB2-499F-B697-1F5CC56458AC}" destId="{19F77361-4145-4DE4-8261-468CB3E6833B}" srcOrd="6" destOrd="0" presId="urn:microsoft.com/office/officeart/2005/8/layout/vProcess5"/>
    <dgm:cxn modelId="{0B5B76CB-5784-48EC-A061-B1EF46C38C05}" type="presParOf" srcId="{DA43703D-0CB2-499F-B697-1F5CC56458AC}" destId="{1D06CD3B-7FAB-453D-9B1E-062C8BDAA3D3}" srcOrd="7" destOrd="0" presId="urn:microsoft.com/office/officeart/2005/8/layout/vProcess5"/>
    <dgm:cxn modelId="{22A885A6-C6DA-4B38-BEEB-7CA734644B1B}" type="presParOf" srcId="{DA43703D-0CB2-499F-B697-1F5CC56458AC}" destId="{84C984FD-E73B-4BF5-8C0C-0FFCF70EA709}" srcOrd="8" destOrd="0" presId="urn:microsoft.com/office/officeart/2005/8/layout/vProcess5"/>
    <dgm:cxn modelId="{799AAF7D-653C-4CE7-AAC0-8B0020A6E541}" type="presParOf" srcId="{DA43703D-0CB2-499F-B697-1F5CC56458AC}" destId="{48B90D60-1C68-4693-BC77-148C095E95D7}" srcOrd="9" destOrd="0" presId="urn:microsoft.com/office/officeart/2005/8/layout/vProcess5"/>
    <dgm:cxn modelId="{9A47C2F3-516E-4EAC-8C4C-49525EC9A0B9}" type="presParOf" srcId="{DA43703D-0CB2-499F-B697-1F5CC56458AC}" destId="{5801B423-97DF-4BDB-970E-D9E953E669CD}" srcOrd="10" destOrd="0" presId="urn:microsoft.com/office/officeart/2005/8/layout/vProcess5"/>
    <dgm:cxn modelId="{4D4A4E5E-F13B-4A00-8F59-A07193A81BB0}" type="presParOf" srcId="{DA43703D-0CB2-499F-B697-1F5CC56458AC}" destId="{9FC86A20-F26E-46EB-862E-0A7ABB91647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1A435B-6101-48AD-8E3C-AF2387B36F5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7A56825-8BD4-4F78-A407-569F6CC9CD04}">
      <dgm:prSet/>
      <dgm:spPr/>
      <dgm:t>
        <a:bodyPr/>
        <a:lstStyle/>
        <a:p>
          <a:r>
            <a:rPr lang="en-GB"/>
            <a:t>Should be simple enough to write in a couple of days</a:t>
          </a:r>
          <a:endParaRPr lang="en-US"/>
        </a:p>
      </dgm:t>
    </dgm:pt>
    <dgm:pt modelId="{0A81666F-5849-4991-81C9-7A7898D96CEC}" type="parTrans" cxnId="{B354D1D4-EF4E-4942-832B-DB25D0C58FC8}">
      <dgm:prSet/>
      <dgm:spPr/>
      <dgm:t>
        <a:bodyPr/>
        <a:lstStyle/>
        <a:p>
          <a:endParaRPr lang="en-US"/>
        </a:p>
      </dgm:t>
    </dgm:pt>
    <dgm:pt modelId="{C6AD8333-4DAA-4B29-A5D6-EED1F1D486B7}" type="sibTrans" cxnId="{B354D1D4-EF4E-4942-832B-DB25D0C58FC8}">
      <dgm:prSet/>
      <dgm:spPr/>
      <dgm:t>
        <a:bodyPr/>
        <a:lstStyle/>
        <a:p>
          <a:endParaRPr lang="en-US"/>
        </a:p>
      </dgm:t>
    </dgm:pt>
    <dgm:pt modelId="{D759D295-6F74-4778-B153-257B5AB1B978}">
      <dgm:prSet/>
      <dgm:spPr/>
      <dgm:t>
        <a:bodyPr/>
        <a:lstStyle/>
        <a:p>
          <a:r>
            <a:rPr lang="en-GB"/>
            <a:t>Should be complex enough to show aspects of the course</a:t>
          </a:r>
          <a:endParaRPr lang="en-US"/>
        </a:p>
      </dgm:t>
    </dgm:pt>
    <dgm:pt modelId="{FEA5E3E0-7FC4-4221-8126-4CE74B5D61AA}" type="parTrans" cxnId="{0066EB2E-0FE1-4842-84CE-8AD1F1EA1B97}">
      <dgm:prSet/>
      <dgm:spPr/>
      <dgm:t>
        <a:bodyPr/>
        <a:lstStyle/>
        <a:p>
          <a:endParaRPr lang="en-US"/>
        </a:p>
      </dgm:t>
    </dgm:pt>
    <dgm:pt modelId="{28C59DFE-948F-4D82-A0ED-C8433146CE04}" type="sibTrans" cxnId="{0066EB2E-0FE1-4842-84CE-8AD1F1EA1B97}">
      <dgm:prSet/>
      <dgm:spPr/>
      <dgm:t>
        <a:bodyPr/>
        <a:lstStyle/>
        <a:p>
          <a:endParaRPr lang="en-US"/>
        </a:p>
      </dgm:t>
    </dgm:pt>
    <dgm:pt modelId="{DF6CE00D-743E-4DC7-8693-6577202927FD}">
      <dgm:prSet/>
      <dgm:spPr/>
      <dgm:t>
        <a:bodyPr/>
        <a:lstStyle/>
        <a:p>
          <a:r>
            <a:rPr lang="en-GB" dirty="0"/>
            <a:t>As hardware is not the topic,  it should not be the focus</a:t>
          </a:r>
          <a:endParaRPr lang="en-US" dirty="0"/>
        </a:p>
      </dgm:t>
    </dgm:pt>
    <dgm:pt modelId="{08821FCF-0A9A-4D52-B026-19D60AEC4122}" type="parTrans" cxnId="{2B738F13-5A7E-4D41-9A03-DCCB7A4FEABE}">
      <dgm:prSet/>
      <dgm:spPr/>
      <dgm:t>
        <a:bodyPr/>
        <a:lstStyle/>
        <a:p>
          <a:endParaRPr lang="en-US"/>
        </a:p>
      </dgm:t>
    </dgm:pt>
    <dgm:pt modelId="{888E6BCE-3CAD-46B9-866A-D9DFC7C4D47D}" type="sibTrans" cxnId="{2B738F13-5A7E-4D41-9A03-DCCB7A4FEABE}">
      <dgm:prSet/>
      <dgm:spPr/>
      <dgm:t>
        <a:bodyPr/>
        <a:lstStyle/>
        <a:p>
          <a:endParaRPr lang="en-US"/>
        </a:p>
      </dgm:t>
    </dgm:pt>
    <dgm:pt modelId="{734F849A-159C-47C0-BD1B-1D057C9051F1}" type="pres">
      <dgm:prSet presAssocID="{BC1A435B-6101-48AD-8E3C-AF2387B36F5D}" presName="root" presStyleCnt="0">
        <dgm:presLayoutVars>
          <dgm:dir/>
          <dgm:resizeHandles val="exact"/>
        </dgm:presLayoutVars>
      </dgm:prSet>
      <dgm:spPr/>
    </dgm:pt>
    <dgm:pt modelId="{69C071AE-DCED-4470-A768-5EE24834209C}" type="pres">
      <dgm:prSet presAssocID="{57A56825-8BD4-4F78-A407-569F6CC9CD04}" presName="compNode" presStyleCnt="0"/>
      <dgm:spPr/>
    </dgm:pt>
    <dgm:pt modelId="{A6017D2E-86A6-4C11-AF86-00A5F52D7362}" type="pres">
      <dgm:prSet presAssocID="{57A56825-8BD4-4F78-A407-569F6CC9CD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2E67B0E-5AC7-4E58-9F70-B22740E2F8FE}" type="pres">
      <dgm:prSet presAssocID="{57A56825-8BD4-4F78-A407-569F6CC9CD04}" presName="spaceRect" presStyleCnt="0"/>
      <dgm:spPr/>
    </dgm:pt>
    <dgm:pt modelId="{D01D1696-8F62-4476-82E6-B5D885B17E6D}" type="pres">
      <dgm:prSet presAssocID="{57A56825-8BD4-4F78-A407-569F6CC9CD04}" presName="textRect" presStyleLbl="revTx" presStyleIdx="0" presStyleCnt="3">
        <dgm:presLayoutVars>
          <dgm:chMax val="1"/>
          <dgm:chPref val="1"/>
        </dgm:presLayoutVars>
      </dgm:prSet>
      <dgm:spPr/>
    </dgm:pt>
    <dgm:pt modelId="{E9F759C6-91DF-4AD0-9102-5C4931762E7B}" type="pres">
      <dgm:prSet presAssocID="{C6AD8333-4DAA-4B29-A5D6-EED1F1D486B7}" presName="sibTrans" presStyleCnt="0"/>
      <dgm:spPr/>
    </dgm:pt>
    <dgm:pt modelId="{A9CAB383-CBD7-42EA-B008-475BB4DD21E2}" type="pres">
      <dgm:prSet presAssocID="{D759D295-6F74-4778-B153-257B5AB1B978}" presName="compNode" presStyleCnt="0"/>
      <dgm:spPr/>
    </dgm:pt>
    <dgm:pt modelId="{B81FD6E6-D9C8-40D5-B988-FFF8284D01FD}" type="pres">
      <dgm:prSet presAssocID="{D759D295-6F74-4778-B153-257B5AB1B9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E7F6375-9C41-4A3E-BB57-8E38AC7275C8}" type="pres">
      <dgm:prSet presAssocID="{D759D295-6F74-4778-B153-257B5AB1B978}" presName="spaceRect" presStyleCnt="0"/>
      <dgm:spPr/>
    </dgm:pt>
    <dgm:pt modelId="{19BA3750-24DC-43A9-95BB-7DB4F2FAE5EF}" type="pres">
      <dgm:prSet presAssocID="{D759D295-6F74-4778-B153-257B5AB1B978}" presName="textRect" presStyleLbl="revTx" presStyleIdx="1" presStyleCnt="3">
        <dgm:presLayoutVars>
          <dgm:chMax val="1"/>
          <dgm:chPref val="1"/>
        </dgm:presLayoutVars>
      </dgm:prSet>
      <dgm:spPr/>
    </dgm:pt>
    <dgm:pt modelId="{C57EA87C-25B6-4AE0-BAD5-192D8D3DCA4C}" type="pres">
      <dgm:prSet presAssocID="{28C59DFE-948F-4D82-A0ED-C8433146CE04}" presName="sibTrans" presStyleCnt="0"/>
      <dgm:spPr/>
    </dgm:pt>
    <dgm:pt modelId="{30C0292A-BD49-4306-A13F-8D13B56D119E}" type="pres">
      <dgm:prSet presAssocID="{DF6CE00D-743E-4DC7-8693-6577202927FD}" presName="compNode" presStyleCnt="0"/>
      <dgm:spPr/>
    </dgm:pt>
    <dgm:pt modelId="{73A45F65-5F79-4340-99E3-1421EEFE4AC6}" type="pres">
      <dgm:prSet presAssocID="{DF6CE00D-743E-4DC7-8693-6577202927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4FDC0322-8A24-4CB6-B55C-700280072F79}" type="pres">
      <dgm:prSet presAssocID="{DF6CE00D-743E-4DC7-8693-6577202927FD}" presName="spaceRect" presStyleCnt="0"/>
      <dgm:spPr/>
    </dgm:pt>
    <dgm:pt modelId="{EFB1C649-D391-49B6-8C30-873E5402B818}" type="pres">
      <dgm:prSet presAssocID="{DF6CE00D-743E-4DC7-8693-6577202927FD}" presName="textRect" presStyleLbl="revTx" presStyleIdx="2" presStyleCnt="3">
        <dgm:presLayoutVars>
          <dgm:chMax val="1"/>
          <dgm:chPref val="1"/>
        </dgm:presLayoutVars>
      </dgm:prSet>
      <dgm:spPr/>
    </dgm:pt>
  </dgm:ptLst>
  <dgm:cxnLst>
    <dgm:cxn modelId="{2B738F13-5A7E-4D41-9A03-DCCB7A4FEABE}" srcId="{BC1A435B-6101-48AD-8E3C-AF2387B36F5D}" destId="{DF6CE00D-743E-4DC7-8693-6577202927FD}" srcOrd="2" destOrd="0" parTransId="{08821FCF-0A9A-4D52-B026-19D60AEC4122}" sibTransId="{888E6BCE-3CAD-46B9-866A-D9DFC7C4D47D}"/>
    <dgm:cxn modelId="{0066EB2E-0FE1-4842-84CE-8AD1F1EA1B97}" srcId="{BC1A435B-6101-48AD-8E3C-AF2387B36F5D}" destId="{D759D295-6F74-4778-B153-257B5AB1B978}" srcOrd="1" destOrd="0" parTransId="{FEA5E3E0-7FC4-4221-8126-4CE74B5D61AA}" sibTransId="{28C59DFE-948F-4D82-A0ED-C8433146CE04}"/>
    <dgm:cxn modelId="{F816CA6B-8587-440D-A065-85487BF836A5}" type="presOf" srcId="{57A56825-8BD4-4F78-A407-569F6CC9CD04}" destId="{D01D1696-8F62-4476-82E6-B5D885B17E6D}" srcOrd="0" destOrd="0" presId="urn:microsoft.com/office/officeart/2018/2/layout/IconLabelList"/>
    <dgm:cxn modelId="{BE91924D-4AE2-4301-B0AC-10464AFE6C47}" type="presOf" srcId="{DF6CE00D-743E-4DC7-8693-6577202927FD}" destId="{EFB1C649-D391-49B6-8C30-873E5402B818}" srcOrd="0" destOrd="0" presId="urn:microsoft.com/office/officeart/2018/2/layout/IconLabelList"/>
    <dgm:cxn modelId="{F17AA382-7834-452A-B780-67949DE63C30}" type="presOf" srcId="{D759D295-6F74-4778-B153-257B5AB1B978}" destId="{19BA3750-24DC-43A9-95BB-7DB4F2FAE5EF}" srcOrd="0" destOrd="0" presId="urn:microsoft.com/office/officeart/2018/2/layout/IconLabelList"/>
    <dgm:cxn modelId="{064A90A2-DA86-4972-B95D-148F8CF5F848}" type="presOf" srcId="{BC1A435B-6101-48AD-8E3C-AF2387B36F5D}" destId="{734F849A-159C-47C0-BD1B-1D057C9051F1}" srcOrd="0" destOrd="0" presId="urn:microsoft.com/office/officeart/2018/2/layout/IconLabelList"/>
    <dgm:cxn modelId="{B354D1D4-EF4E-4942-832B-DB25D0C58FC8}" srcId="{BC1A435B-6101-48AD-8E3C-AF2387B36F5D}" destId="{57A56825-8BD4-4F78-A407-569F6CC9CD04}" srcOrd="0" destOrd="0" parTransId="{0A81666F-5849-4991-81C9-7A7898D96CEC}" sibTransId="{C6AD8333-4DAA-4B29-A5D6-EED1F1D486B7}"/>
    <dgm:cxn modelId="{A7E962DA-E707-4919-BAC1-30FA8C5F6296}" type="presParOf" srcId="{734F849A-159C-47C0-BD1B-1D057C9051F1}" destId="{69C071AE-DCED-4470-A768-5EE24834209C}" srcOrd="0" destOrd="0" presId="urn:microsoft.com/office/officeart/2018/2/layout/IconLabelList"/>
    <dgm:cxn modelId="{16930D34-ADA9-4E85-A236-41CC7B559928}" type="presParOf" srcId="{69C071AE-DCED-4470-A768-5EE24834209C}" destId="{A6017D2E-86A6-4C11-AF86-00A5F52D7362}" srcOrd="0" destOrd="0" presId="urn:microsoft.com/office/officeart/2018/2/layout/IconLabelList"/>
    <dgm:cxn modelId="{A031C2DB-6137-44F7-9DAA-529B4BA52867}" type="presParOf" srcId="{69C071AE-DCED-4470-A768-5EE24834209C}" destId="{B2E67B0E-5AC7-4E58-9F70-B22740E2F8FE}" srcOrd="1" destOrd="0" presId="urn:microsoft.com/office/officeart/2018/2/layout/IconLabelList"/>
    <dgm:cxn modelId="{6CF21F90-2C46-458A-9AC8-9F2BC822931C}" type="presParOf" srcId="{69C071AE-DCED-4470-A768-5EE24834209C}" destId="{D01D1696-8F62-4476-82E6-B5D885B17E6D}" srcOrd="2" destOrd="0" presId="urn:microsoft.com/office/officeart/2018/2/layout/IconLabelList"/>
    <dgm:cxn modelId="{941B15CD-6599-4880-9539-2DC852EA03B6}" type="presParOf" srcId="{734F849A-159C-47C0-BD1B-1D057C9051F1}" destId="{E9F759C6-91DF-4AD0-9102-5C4931762E7B}" srcOrd="1" destOrd="0" presId="urn:microsoft.com/office/officeart/2018/2/layout/IconLabelList"/>
    <dgm:cxn modelId="{4809CF33-E431-4EE8-90F2-0E26DB220A57}" type="presParOf" srcId="{734F849A-159C-47C0-BD1B-1D057C9051F1}" destId="{A9CAB383-CBD7-42EA-B008-475BB4DD21E2}" srcOrd="2" destOrd="0" presId="urn:microsoft.com/office/officeart/2018/2/layout/IconLabelList"/>
    <dgm:cxn modelId="{19D30609-268A-4C99-B7F4-29E43B588C96}" type="presParOf" srcId="{A9CAB383-CBD7-42EA-B008-475BB4DD21E2}" destId="{B81FD6E6-D9C8-40D5-B988-FFF8284D01FD}" srcOrd="0" destOrd="0" presId="urn:microsoft.com/office/officeart/2018/2/layout/IconLabelList"/>
    <dgm:cxn modelId="{FEF0EBEC-3870-4230-BB8A-B622B9A264CA}" type="presParOf" srcId="{A9CAB383-CBD7-42EA-B008-475BB4DD21E2}" destId="{0E7F6375-9C41-4A3E-BB57-8E38AC7275C8}" srcOrd="1" destOrd="0" presId="urn:microsoft.com/office/officeart/2018/2/layout/IconLabelList"/>
    <dgm:cxn modelId="{C3D1AE38-2681-4017-9AA8-CA30C01BD04F}" type="presParOf" srcId="{A9CAB383-CBD7-42EA-B008-475BB4DD21E2}" destId="{19BA3750-24DC-43A9-95BB-7DB4F2FAE5EF}" srcOrd="2" destOrd="0" presId="urn:microsoft.com/office/officeart/2018/2/layout/IconLabelList"/>
    <dgm:cxn modelId="{5A30B655-6684-434A-96C6-C9D4E83F66FE}" type="presParOf" srcId="{734F849A-159C-47C0-BD1B-1D057C9051F1}" destId="{C57EA87C-25B6-4AE0-BAD5-192D8D3DCA4C}" srcOrd="3" destOrd="0" presId="urn:microsoft.com/office/officeart/2018/2/layout/IconLabelList"/>
    <dgm:cxn modelId="{1CB0D2EE-3B2C-451F-A696-97D7F2B4EC1E}" type="presParOf" srcId="{734F849A-159C-47C0-BD1B-1D057C9051F1}" destId="{30C0292A-BD49-4306-A13F-8D13B56D119E}" srcOrd="4" destOrd="0" presId="urn:microsoft.com/office/officeart/2018/2/layout/IconLabelList"/>
    <dgm:cxn modelId="{58526285-601F-406C-A954-CD3CF23205FE}" type="presParOf" srcId="{30C0292A-BD49-4306-A13F-8D13B56D119E}" destId="{73A45F65-5F79-4340-99E3-1421EEFE4AC6}" srcOrd="0" destOrd="0" presId="urn:microsoft.com/office/officeart/2018/2/layout/IconLabelList"/>
    <dgm:cxn modelId="{6354E6A7-89C9-4295-BB27-96E80EB6DCA1}" type="presParOf" srcId="{30C0292A-BD49-4306-A13F-8D13B56D119E}" destId="{4FDC0322-8A24-4CB6-B55C-700280072F79}" srcOrd="1" destOrd="0" presId="urn:microsoft.com/office/officeart/2018/2/layout/IconLabelList"/>
    <dgm:cxn modelId="{D9414743-41F2-4474-A34C-4DCF966C9F0E}" type="presParOf" srcId="{30C0292A-BD49-4306-A13F-8D13B56D119E}" destId="{EFB1C649-D391-49B6-8C30-873E5402B81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D2BFA9-D0B9-4381-B94B-2FF9CA550F5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AU"/>
        </a:p>
      </dgm:t>
    </dgm:pt>
    <dgm:pt modelId="{7ECC53FC-230E-41ED-AA49-B518CD1839BA}">
      <dgm:prSet/>
      <dgm:spPr/>
      <dgm:t>
        <a:bodyPr/>
        <a:lstStyle/>
        <a:p>
          <a:r>
            <a:rPr lang="en-US" dirty="0"/>
            <a:t>Proposal</a:t>
          </a:r>
          <a:endParaRPr lang="en-AU" dirty="0"/>
        </a:p>
      </dgm:t>
    </dgm:pt>
    <dgm:pt modelId="{A9129A03-85F9-4280-8852-003584665E56}" type="parTrans" cxnId="{B83FC033-25C1-4747-BF34-1AD06E4A548F}">
      <dgm:prSet/>
      <dgm:spPr/>
      <dgm:t>
        <a:bodyPr/>
        <a:lstStyle/>
        <a:p>
          <a:endParaRPr lang="en-AU"/>
        </a:p>
      </dgm:t>
    </dgm:pt>
    <dgm:pt modelId="{10538F0A-0FE6-4E9B-8202-F520D5569709}" type="sibTrans" cxnId="{B83FC033-25C1-4747-BF34-1AD06E4A548F}">
      <dgm:prSet/>
      <dgm:spPr/>
      <dgm:t>
        <a:bodyPr/>
        <a:lstStyle/>
        <a:p>
          <a:endParaRPr lang="en-AU"/>
        </a:p>
      </dgm:t>
    </dgm:pt>
    <dgm:pt modelId="{2CDC1231-765F-446D-A581-710ACF3D64D0}">
      <dgm:prSet/>
      <dgm:spPr/>
      <dgm:t>
        <a:bodyPr/>
        <a:lstStyle/>
        <a:p>
          <a:r>
            <a:rPr lang="en-AU" dirty="0"/>
            <a:t>Estimation</a:t>
          </a:r>
        </a:p>
      </dgm:t>
    </dgm:pt>
    <dgm:pt modelId="{176C5976-E6D3-47E6-949D-4EDDB53F7EFB}" type="parTrans" cxnId="{30AFFB07-10C7-495B-995C-76BE9B102B7E}">
      <dgm:prSet/>
      <dgm:spPr/>
      <dgm:t>
        <a:bodyPr/>
        <a:lstStyle/>
        <a:p>
          <a:endParaRPr lang="en-AU"/>
        </a:p>
      </dgm:t>
    </dgm:pt>
    <dgm:pt modelId="{8E8153FC-1D5B-45B4-B425-E8C554EC101F}" type="sibTrans" cxnId="{30AFFB07-10C7-495B-995C-76BE9B102B7E}">
      <dgm:prSet/>
      <dgm:spPr/>
      <dgm:t>
        <a:bodyPr/>
        <a:lstStyle/>
        <a:p>
          <a:endParaRPr lang="en-AU"/>
        </a:p>
      </dgm:t>
    </dgm:pt>
    <dgm:pt modelId="{5A31AE76-41B7-4B41-8677-4841331158B0}">
      <dgm:prSet/>
      <dgm:spPr/>
      <dgm:t>
        <a:bodyPr/>
        <a:lstStyle/>
        <a:p>
          <a:r>
            <a:rPr lang="en-AU" dirty="0"/>
            <a:t>Design</a:t>
          </a:r>
        </a:p>
      </dgm:t>
    </dgm:pt>
    <dgm:pt modelId="{0D5B8533-03DD-4FC9-8256-C72B42663003}" type="parTrans" cxnId="{C0A6DB6C-BDE3-490A-A4E1-099A939D6C40}">
      <dgm:prSet/>
      <dgm:spPr/>
      <dgm:t>
        <a:bodyPr/>
        <a:lstStyle/>
        <a:p>
          <a:endParaRPr lang="en-AU"/>
        </a:p>
      </dgm:t>
    </dgm:pt>
    <dgm:pt modelId="{53DDF4D6-E1C8-4A12-B81B-4C5D89CECF0C}" type="sibTrans" cxnId="{C0A6DB6C-BDE3-490A-A4E1-099A939D6C40}">
      <dgm:prSet/>
      <dgm:spPr/>
      <dgm:t>
        <a:bodyPr/>
        <a:lstStyle/>
        <a:p>
          <a:endParaRPr lang="en-AU"/>
        </a:p>
      </dgm:t>
    </dgm:pt>
    <dgm:pt modelId="{2669CE0A-E385-423F-A814-661B0A0F0AA9}">
      <dgm:prSet/>
      <dgm:spPr/>
      <dgm:t>
        <a:bodyPr/>
        <a:lstStyle/>
        <a:p>
          <a:r>
            <a:rPr lang="en-AU" dirty="0"/>
            <a:t>Build</a:t>
          </a:r>
        </a:p>
      </dgm:t>
    </dgm:pt>
    <dgm:pt modelId="{F2C30E48-99CF-4F38-A914-5B2E47253981}" type="parTrans" cxnId="{FDE051B0-5F7A-44FA-9DBB-1A6E559996CE}">
      <dgm:prSet/>
      <dgm:spPr/>
      <dgm:t>
        <a:bodyPr/>
        <a:lstStyle/>
        <a:p>
          <a:endParaRPr lang="en-AU"/>
        </a:p>
      </dgm:t>
    </dgm:pt>
    <dgm:pt modelId="{B6002FAE-320D-48E5-8BBF-4BED1BDE2D34}" type="sibTrans" cxnId="{FDE051B0-5F7A-44FA-9DBB-1A6E559996CE}">
      <dgm:prSet/>
      <dgm:spPr/>
      <dgm:t>
        <a:bodyPr/>
        <a:lstStyle/>
        <a:p>
          <a:endParaRPr lang="en-AU"/>
        </a:p>
      </dgm:t>
    </dgm:pt>
    <dgm:pt modelId="{4333A853-183E-4E8D-A03A-FE1A77EE4701}">
      <dgm:prSet/>
      <dgm:spPr/>
      <dgm:t>
        <a:bodyPr/>
        <a:lstStyle/>
        <a:p>
          <a:r>
            <a:rPr lang="en-AU" dirty="0"/>
            <a:t>Test</a:t>
          </a:r>
        </a:p>
      </dgm:t>
    </dgm:pt>
    <dgm:pt modelId="{FEF4C9E8-520E-459F-AA84-0C422B5B93F3}" type="parTrans" cxnId="{30BFD5EA-D0D6-46EC-8EF6-845021271DF2}">
      <dgm:prSet/>
      <dgm:spPr/>
      <dgm:t>
        <a:bodyPr/>
        <a:lstStyle/>
        <a:p>
          <a:endParaRPr lang="en-AU"/>
        </a:p>
      </dgm:t>
    </dgm:pt>
    <dgm:pt modelId="{BD3D53A0-6FF9-468C-BFE7-8A36025E8471}" type="sibTrans" cxnId="{30BFD5EA-D0D6-46EC-8EF6-845021271DF2}">
      <dgm:prSet/>
      <dgm:spPr/>
      <dgm:t>
        <a:bodyPr/>
        <a:lstStyle/>
        <a:p>
          <a:endParaRPr lang="en-AU"/>
        </a:p>
      </dgm:t>
    </dgm:pt>
    <dgm:pt modelId="{F2FF94E7-D3B4-4AED-AC46-A79C98F15514}">
      <dgm:prSet/>
      <dgm:spPr/>
      <dgm:t>
        <a:bodyPr/>
        <a:lstStyle/>
        <a:p>
          <a:r>
            <a:rPr lang="en-AU" dirty="0"/>
            <a:t>Signoff</a:t>
          </a:r>
        </a:p>
      </dgm:t>
    </dgm:pt>
    <dgm:pt modelId="{5D432B5A-8CBD-44C2-9DDF-1D14671D05E5}" type="parTrans" cxnId="{B5CA8700-3609-4FF7-BFA3-F69BCD839143}">
      <dgm:prSet/>
      <dgm:spPr/>
      <dgm:t>
        <a:bodyPr/>
        <a:lstStyle/>
        <a:p>
          <a:endParaRPr lang="en-AU"/>
        </a:p>
      </dgm:t>
    </dgm:pt>
    <dgm:pt modelId="{A52B5E7E-153D-4AB4-B1B8-CB7383CA1BC1}" type="sibTrans" cxnId="{B5CA8700-3609-4FF7-BFA3-F69BCD839143}">
      <dgm:prSet/>
      <dgm:spPr/>
      <dgm:t>
        <a:bodyPr/>
        <a:lstStyle/>
        <a:p>
          <a:endParaRPr lang="en-AU"/>
        </a:p>
      </dgm:t>
    </dgm:pt>
    <dgm:pt modelId="{E4F6F750-A56E-4BEF-AA9E-ECE99759040B}">
      <dgm:prSet/>
      <dgm:spPr/>
      <dgm:t>
        <a:bodyPr/>
        <a:lstStyle/>
        <a:p>
          <a:r>
            <a:rPr lang="en-AU" dirty="0"/>
            <a:t>release</a:t>
          </a:r>
        </a:p>
      </dgm:t>
    </dgm:pt>
    <dgm:pt modelId="{D66617FC-C9A1-42DF-9BA7-4560BF7E1D26}" type="parTrans" cxnId="{96439D0C-6F9E-4DAC-8E05-08A069F459A4}">
      <dgm:prSet/>
      <dgm:spPr/>
      <dgm:t>
        <a:bodyPr/>
        <a:lstStyle/>
        <a:p>
          <a:endParaRPr lang="en-AU"/>
        </a:p>
      </dgm:t>
    </dgm:pt>
    <dgm:pt modelId="{F0D7A27C-5A35-4E2F-8410-A6CC575596E3}" type="sibTrans" cxnId="{96439D0C-6F9E-4DAC-8E05-08A069F459A4}">
      <dgm:prSet/>
      <dgm:spPr/>
      <dgm:t>
        <a:bodyPr/>
        <a:lstStyle/>
        <a:p>
          <a:endParaRPr lang="en-AU"/>
        </a:p>
      </dgm:t>
    </dgm:pt>
    <dgm:pt modelId="{F6E6CB21-F0E8-4293-8598-E9D1AD3E740E}" type="pres">
      <dgm:prSet presAssocID="{F9D2BFA9-D0B9-4381-B94B-2FF9CA550F59}" presName="rootnode" presStyleCnt="0">
        <dgm:presLayoutVars>
          <dgm:chMax/>
          <dgm:chPref/>
          <dgm:dir/>
          <dgm:animLvl val="lvl"/>
        </dgm:presLayoutVars>
      </dgm:prSet>
      <dgm:spPr/>
    </dgm:pt>
    <dgm:pt modelId="{9C35F79B-C94D-4403-B437-4A34D3C1F02C}" type="pres">
      <dgm:prSet presAssocID="{7ECC53FC-230E-41ED-AA49-B518CD1839BA}" presName="composite" presStyleCnt="0"/>
      <dgm:spPr/>
    </dgm:pt>
    <dgm:pt modelId="{9C9F0294-498A-44FC-A8DE-9461498FFD19}" type="pres">
      <dgm:prSet presAssocID="{7ECC53FC-230E-41ED-AA49-B518CD1839BA}" presName="bentUpArrow1" presStyleLbl="alignImgPlace1" presStyleIdx="0" presStyleCnt="6"/>
      <dgm:spPr/>
    </dgm:pt>
    <dgm:pt modelId="{98BEAE35-495D-46DE-84E9-0F2DE0F0F5E8}" type="pres">
      <dgm:prSet presAssocID="{7ECC53FC-230E-41ED-AA49-B518CD1839BA}" presName="ParentText" presStyleLbl="node1" presStyleIdx="0" presStyleCnt="7">
        <dgm:presLayoutVars>
          <dgm:chMax val="1"/>
          <dgm:chPref val="1"/>
          <dgm:bulletEnabled val="1"/>
        </dgm:presLayoutVars>
      </dgm:prSet>
      <dgm:spPr/>
    </dgm:pt>
    <dgm:pt modelId="{BD0BA2D3-9564-4134-8F6B-F579A09D4781}" type="pres">
      <dgm:prSet presAssocID="{7ECC53FC-230E-41ED-AA49-B518CD1839BA}" presName="ChildText" presStyleLbl="revTx" presStyleIdx="0" presStyleCnt="6">
        <dgm:presLayoutVars>
          <dgm:chMax val="0"/>
          <dgm:chPref val="0"/>
          <dgm:bulletEnabled val="1"/>
        </dgm:presLayoutVars>
      </dgm:prSet>
      <dgm:spPr/>
    </dgm:pt>
    <dgm:pt modelId="{96B51961-B08C-4997-B96A-0FCEC49827F5}" type="pres">
      <dgm:prSet presAssocID="{10538F0A-0FE6-4E9B-8202-F520D5569709}" presName="sibTrans" presStyleCnt="0"/>
      <dgm:spPr/>
    </dgm:pt>
    <dgm:pt modelId="{D4E81263-660C-4828-9B86-4BEB81BFF9C8}" type="pres">
      <dgm:prSet presAssocID="{2CDC1231-765F-446D-A581-710ACF3D64D0}" presName="composite" presStyleCnt="0"/>
      <dgm:spPr/>
    </dgm:pt>
    <dgm:pt modelId="{EEF08066-9AA5-4625-AA2E-AAEB1330742A}" type="pres">
      <dgm:prSet presAssocID="{2CDC1231-765F-446D-A581-710ACF3D64D0}" presName="bentUpArrow1" presStyleLbl="alignImgPlace1" presStyleIdx="1" presStyleCnt="6"/>
      <dgm:spPr/>
    </dgm:pt>
    <dgm:pt modelId="{B3898993-BDD0-49D7-A9D9-2501EBBE20EB}" type="pres">
      <dgm:prSet presAssocID="{2CDC1231-765F-446D-A581-710ACF3D64D0}" presName="ParentText" presStyleLbl="node1" presStyleIdx="1" presStyleCnt="7">
        <dgm:presLayoutVars>
          <dgm:chMax val="1"/>
          <dgm:chPref val="1"/>
          <dgm:bulletEnabled val="1"/>
        </dgm:presLayoutVars>
      </dgm:prSet>
      <dgm:spPr/>
    </dgm:pt>
    <dgm:pt modelId="{802001E6-6D26-4B33-B48D-6FE908AEB163}" type="pres">
      <dgm:prSet presAssocID="{2CDC1231-765F-446D-A581-710ACF3D64D0}" presName="ChildText" presStyleLbl="revTx" presStyleIdx="1" presStyleCnt="6">
        <dgm:presLayoutVars>
          <dgm:chMax val="0"/>
          <dgm:chPref val="0"/>
          <dgm:bulletEnabled val="1"/>
        </dgm:presLayoutVars>
      </dgm:prSet>
      <dgm:spPr/>
    </dgm:pt>
    <dgm:pt modelId="{14C3E9BE-D3A3-45DC-B72D-713AB6439734}" type="pres">
      <dgm:prSet presAssocID="{8E8153FC-1D5B-45B4-B425-E8C554EC101F}" presName="sibTrans" presStyleCnt="0"/>
      <dgm:spPr/>
    </dgm:pt>
    <dgm:pt modelId="{CF34F3D5-B61C-43DA-AA64-B355B151C3C9}" type="pres">
      <dgm:prSet presAssocID="{5A31AE76-41B7-4B41-8677-4841331158B0}" presName="composite" presStyleCnt="0"/>
      <dgm:spPr/>
    </dgm:pt>
    <dgm:pt modelId="{E6D505A8-2E25-4BEC-8903-E9553708AC89}" type="pres">
      <dgm:prSet presAssocID="{5A31AE76-41B7-4B41-8677-4841331158B0}" presName="bentUpArrow1" presStyleLbl="alignImgPlace1" presStyleIdx="2" presStyleCnt="6"/>
      <dgm:spPr/>
    </dgm:pt>
    <dgm:pt modelId="{420E074E-3EA3-424A-AC13-E3A75AA04D89}" type="pres">
      <dgm:prSet presAssocID="{5A31AE76-41B7-4B41-8677-4841331158B0}" presName="ParentText" presStyleLbl="node1" presStyleIdx="2" presStyleCnt="7">
        <dgm:presLayoutVars>
          <dgm:chMax val="1"/>
          <dgm:chPref val="1"/>
          <dgm:bulletEnabled val="1"/>
        </dgm:presLayoutVars>
      </dgm:prSet>
      <dgm:spPr/>
    </dgm:pt>
    <dgm:pt modelId="{A3781C38-F14E-4923-8698-87F76FCC806B}" type="pres">
      <dgm:prSet presAssocID="{5A31AE76-41B7-4B41-8677-4841331158B0}" presName="ChildText" presStyleLbl="revTx" presStyleIdx="2" presStyleCnt="6">
        <dgm:presLayoutVars>
          <dgm:chMax val="0"/>
          <dgm:chPref val="0"/>
          <dgm:bulletEnabled val="1"/>
        </dgm:presLayoutVars>
      </dgm:prSet>
      <dgm:spPr/>
    </dgm:pt>
    <dgm:pt modelId="{52BA76E9-6461-4386-9B41-4516B738AA3A}" type="pres">
      <dgm:prSet presAssocID="{53DDF4D6-E1C8-4A12-B81B-4C5D89CECF0C}" presName="sibTrans" presStyleCnt="0"/>
      <dgm:spPr/>
    </dgm:pt>
    <dgm:pt modelId="{85027B4A-1475-4616-B6D0-5AAC671EC986}" type="pres">
      <dgm:prSet presAssocID="{2669CE0A-E385-423F-A814-661B0A0F0AA9}" presName="composite" presStyleCnt="0"/>
      <dgm:spPr/>
    </dgm:pt>
    <dgm:pt modelId="{A9A19FB7-0355-471D-A9E8-12E12DF2502F}" type="pres">
      <dgm:prSet presAssocID="{2669CE0A-E385-423F-A814-661B0A0F0AA9}" presName="bentUpArrow1" presStyleLbl="alignImgPlace1" presStyleIdx="3" presStyleCnt="6"/>
      <dgm:spPr/>
    </dgm:pt>
    <dgm:pt modelId="{A5F28240-BBDA-418C-9E2F-9840EDCF9700}" type="pres">
      <dgm:prSet presAssocID="{2669CE0A-E385-423F-A814-661B0A0F0AA9}" presName="ParentText" presStyleLbl="node1" presStyleIdx="3" presStyleCnt="7">
        <dgm:presLayoutVars>
          <dgm:chMax val="1"/>
          <dgm:chPref val="1"/>
          <dgm:bulletEnabled val="1"/>
        </dgm:presLayoutVars>
      </dgm:prSet>
      <dgm:spPr/>
    </dgm:pt>
    <dgm:pt modelId="{83E79365-72CB-4EE8-8EB8-D4F17AAF4D4A}" type="pres">
      <dgm:prSet presAssocID="{2669CE0A-E385-423F-A814-661B0A0F0AA9}" presName="ChildText" presStyleLbl="revTx" presStyleIdx="3" presStyleCnt="6">
        <dgm:presLayoutVars>
          <dgm:chMax val="0"/>
          <dgm:chPref val="0"/>
          <dgm:bulletEnabled val="1"/>
        </dgm:presLayoutVars>
      </dgm:prSet>
      <dgm:spPr/>
    </dgm:pt>
    <dgm:pt modelId="{20BCF830-46D3-4C8F-A5EB-C4E0B6C05975}" type="pres">
      <dgm:prSet presAssocID="{B6002FAE-320D-48E5-8BBF-4BED1BDE2D34}" presName="sibTrans" presStyleCnt="0"/>
      <dgm:spPr/>
    </dgm:pt>
    <dgm:pt modelId="{38599310-0213-4B26-B73B-230CC24D9800}" type="pres">
      <dgm:prSet presAssocID="{E4F6F750-A56E-4BEF-AA9E-ECE99759040B}" presName="composite" presStyleCnt="0"/>
      <dgm:spPr/>
    </dgm:pt>
    <dgm:pt modelId="{C28AFFF8-FD66-475D-B10E-EBB54F74B625}" type="pres">
      <dgm:prSet presAssocID="{E4F6F750-A56E-4BEF-AA9E-ECE99759040B}" presName="bentUpArrow1" presStyleLbl="alignImgPlace1" presStyleIdx="4" presStyleCnt="6"/>
      <dgm:spPr/>
    </dgm:pt>
    <dgm:pt modelId="{2C2C3439-B96E-4CA1-ACF4-B1ECE88C2EA0}" type="pres">
      <dgm:prSet presAssocID="{E4F6F750-A56E-4BEF-AA9E-ECE99759040B}" presName="ParentText" presStyleLbl="node1" presStyleIdx="4" presStyleCnt="7">
        <dgm:presLayoutVars>
          <dgm:chMax val="1"/>
          <dgm:chPref val="1"/>
          <dgm:bulletEnabled val="1"/>
        </dgm:presLayoutVars>
      </dgm:prSet>
      <dgm:spPr/>
    </dgm:pt>
    <dgm:pt modelId="{778E28D5-EDB6-42C6-A552-8F5102980919}" type="pres">
      <dgm:prSet presAssocID="{E4F6F750-A56E-4BEF-AA9E-ECE99759040B}" presName="ChildText" presStyleLbl="revTx" presStyleIdx="4" presStyleCnt="6">
        <dgm:presLayoutVars>
          <dgm:chMax val="0"/>
          <dgm:chPref val="0"/>
          <dgm:bulletEnabled val="1"/>
        </dgm:presLayoutVars>
      </dgm:prSet>
      <dgm:spPr/>
    </dgm:pt>
    <dgm:pt modelId="{313968FA-BDE2-41F5-AFAB-8EB846FD7D9C}" type="pres">
      <dgm:prSet presAssocID="{F0D7A27C-5A35-4E2F-8410-A6CC575596E3}" presName="sibTrans" presStyleCnt="0"/>
      <dgm:spPr/>
    </dgm:pt>
    <dgm:pt modelId="{7E827A06-FB9A-4A31-869E-CBDA8947BA53}" type="pres">
      <dgm:prSet presAssocID="{4333A853-183E-4E8D-A03A-FE1A77EE4701}" presName="composite" presStyleCnt="0"/>
      <dgm:spPr/>
    </dgm:pt>
    <dgm:pt modelId="{9E77867A-0FFA-4845-9A17-4AA6641E65FC}" type="pres">
      <dgm:prSet presAssocID="{4333A853-183E-4E8D-A03A-FE1A77EE4701}" presName="bentUpArrow1" presStyleLbl="alignImgPlace1" presStyleIdx="5" presStyleCnt="6"/>
      <dgm:spPr/>
    </dgm:pt>
    <dgm:pt modelId="{2D1B8462-7E3E-40EE-A665-09048AAEBBFB}" type="pres">
      <dgm:prSet presAssocID="{4333A853-183E-4E8D-A03A-FE1A77EE4701}" presName="ParentText" presStyleLbl="node1" presStyleIdx="5" presStyleCnt="7">
        <dgm:presLayoutVars>
          <dgm:chMax val="1"/>
          <dgm:chPref val="1"/>
          <dgm:bulletEnabled val="1"/>
        </dgm:presLayoutVars>
      </dgm:prSet>
      <dgm:spPr/>
    </dgm:pt>
    <dgm:pt modelId="{1E456206-D316-464D-A9EC-20A295C8F0F6}" type="pres">
      <dgm:prSet presAssocID="{4333A853-183E-4E8D-A03A-FE1A77EE4701}" presName="ChildText" presStyleLbl="revTx" presStyleIdx="5" presStyleCnt="6">
        <dgm:presLayoutVars>
          <dgm:chMax val="0"/>
          <dgm:chPref val="0"/>
          <dgm:bulletEnabled val="1"/>
        </dgm:presLayoutVars>
      </dgm:prSet>
      <dgm:spPr/>
    </dgm:pt>
    <dgm:pt modelId="{71EECA77-D929-4C57-8161-CCB78AEE0F48}" type="pres">
      <dgm:prSet presAssocID="{BD3D53A0-6FF9-468C-BFE7-8A36025E8471}" presName="sibTrans" presStyleCnt="0"/>
      <dgm:spPr/>
    </dgm:pt>
    <dgm:pt modelId="{3FD4C640-5EAC-403B-A37D-906532B7C971}" type="pres">
      <dgm:prSet presAssocID="{F2FF94E7-D3B4-4AED-AC46-A79C98F15514}" presName="composite" presStyleCnt="0"/>
      <dgm:spPr/>
    </dgm:pt>
    <dgm:pt modelId="{8BA81F93-3F9F-466E-8B00-25CEEBE16306}" type="pres">
      <dgm:prSet presAssocID="{F2FF94E7-D3B4-4AED-AC46-A79C98F15514}" presName="ParentText" presStyleLbl="node1" presStyleIdx="6" presStyleCnt="7">
        <dgm:presLayoutVars>
          <dgm:chMax val="1"/>
          <dgm:chPref val="1"/>
          <dgm:bulletEnabled val="1"/>
        </dgm:presLayoutVars>
      </dgm:prSet>
      <dgm:spPr/>
    </dgm:pt>
  </dgm:ptLst>
  <dgm:cxnLst>
    <dgm:cxn modelId="{B5CA8700-3609-4FF7-BFA3-F69BCD839143}" srcId="{F9D2BFA9-D0B9-4381-B94B-2FF9CA550F59}" destId="{F2FF94E7-D3B4-4AED-AC46-A79C98F15514}" srcOrd="6" destOrd="0" parTransId="{5D432B5A-8CBD-44C2-9DDF-1D14671D05E5}" sibTransId="{A52B5E7E-153D-4AB4-B1B8-CB7383CA1BC1}"/>
    <dgm:cxn modelId="{30AFFB07-10C7-495B-995C-76BE9B102B7E}" srcId="{F9D2BFA9-D0B9-4381-B94B-2FF9CA550F59}" destId="{2CDC1231-765F-446D-A581-710ACF3D64D0}" srcOrd="1" destOrd="0" parTransId="{176C5976-E6D3-47E6-949D-4EDDB53F7EFB}" sibTransId="{8E8153FC-1D5B-45B4-B425-E8C554EC101F}"/>
    <dgm:cxn modelId="{96439D0C-6F9E-4DAC-8E05-08A069F459A4}" srcId="{F9D2BFA9-D0B9-4381-B94B-2FF9CA550F59}" destId="{E4F6F750-A56E-4BEF-AA9E-ECE99759040B}" srcOrd="4" destOrd="0" parTransId="{D66617FC-C9A1-42DF-9BA7-4560BF7E1D26}" sibTransId="{F0D7A27C-5A35-4E2F-8410-A6CC575596E3}"/>
    <dgm:cxn modelId="{E68F9814-7DD5-4325-B14C-0B5154D20A14}" type="presOf" srcId="{F2FF94E7-D3B4-4AED-AC46-A79C98F15514}" destId="{8BA81F93-3F9F-466E-8B00-25CEEBE16306}" srcOrd="0" destOrd="0" presId="urn:microsoft.com/office/officeart/2005/8/layout/StepDownProcess"/>
    <dgm:cxn modelId="{B83FC033-25C1-4747-BF34-1AD06E4A548F}" srcId="{F9D2BFA9-D0B9-4381-B94B-2FF9CA550F59}" destId="{7ECC53FC-230E-41ED-AA49-B518CD1839BA}" srcOrd="0" destOrd="0" parTransId="{A9129A03-85F9-4280-8852-003584665E56}" sibTransId="{10538F0A-0FE6-4E9B-8202-F520D5569709}"/>
    <dgm:cxn modelId="{C0A6DB6C-BDE3-490A-A4E1-099A939D6C40}" srcId="{F9D2BFA9-D0B9-4381-B94B-2FF9CA550F59}" destId="{5A31AE76-41B7-4B41-8677-4841331158B0}" srcOrd="2" destOrd="0" parTransId="{0D5B8533-03DD-4FC9-8256-C72B42663003}" sibTransId="{53DDF4D6-E1C8-4A12-B81B-4C5D89CECF0C}"/>
    <dgm:cxn modelId="{9B144F4E-C03F-420F-A4E3-DDE815DB2A6B}" type="presOf" srcId="{7ECC53FC-230E-41ED-AA49-B518CD1839BA}" destId="{98BEAE35-495D-46DE-84E9-0F2DE0F0F5E8}" srcOrd="0" destOrd="0" presId="urn:microsoft.com/office/officeart/2005/8/layout/StepDownProcess"/>
    <dgm:cxn modelId="{3E1D287A-195C-4D4B-9670-22DA2A6E7B72}" type="presOf" srcId="{E4F6F750-A56E-4BEF-AA9E-ECE99759040B}" destId="{2C2C3439-B96E-4CA1-ACF4-B1ECE88C2EA0}" srcOrd="0" destOrd="0" presId="urn:microsoft.com/office/officeart/2005/8/layout/StepDownProcess"/>
    <dgm:cxn modelId="{5F83BDAC-E9A6-40A6-97C0-D39589A43746}" type="presOf" srcId="{2CDC1231-765F-446D-A581-710ACF3D64D0}" destId="{B3898993-BDD0-49D7-A9D9-2501EBBE20EB}" srcOrd="0" destOrd="0" presId="urn:microsoft.com/office/officeart/2005/8/layout/StepDownProcess"/>
    <dgm:cxn modelId="{FDE051B0-5F7A-44FA-9DBB-1A6E559996CE}" srcId="{F9D2BFA9-D0B9-4381-B94B-2FF9CA550F59}" destId="{2669CE0A-E385-423F-A814-661B0A0F0AA9}" srcOrd="3" destOrd="0" parTransId="{F2C30E48-99CF-4F38-A914-5B2E47253981}" sibTransId="{B6002FAE-320D-48E5-8BBF-4BED1BDE2D34}"/>
    <dgm:cxn modelId="{C3CB83B9-C07D-4DDB-8556-CAF5078585F2}" type="presOf" srcId="{F9D2BFA9-D0B9-4381-B94B-2FF9CA550F59}" destId="{F6E6CB21-F0E8-4293-8598-E9D1AD3E740E}" srcOrd="0" destOrd="0" presId="urn:microsoft.com/office/officeart/2005/8/layout/StepDownProcess"/>
    <dgm:cxn modelId="{5564A8BF-50AC-4EE1-82B6-230B676B114D}" type="presOf" srcId="{4333A853-183E-4E8D-A03A-FE1A77EE4701}" destId="{2D1B8462-7E3E-40EE-A665-09048AAEBBFB}" srcOrd="0" destOrd="0" presId="urn:microsoft.com/office/officeart/2005/8/layout/StepDownProcess"/>
    <dgm:cxn modelId="{F982E7E1-D59D-4633-A17B-B0B5171163EA}" type="presOf" srcId="{2669CE0A-E385-423F-A814-661B0A0F0AA9}" destId="{A5F28240-BBDA-418C-9E2F-9840EDCF9700}" srcOrd="0" destOrd="0" presId="urn:microsoft.com/office/officeart/2005/8/layout/StepDownProcess"/>
    <dgm:cxn modelId="{30BFD5EA-D0D6-46EC-8EF6-845021271DF2}" srcId="{F9D2BFA9-D0B9-4381-B94B-2FF9CA550F59}" destId="{4333A853-183E-4E8D-A03A-FE1A77EE4701}" srcOrd="5" destOrd="0" parTransId="{FEF4C9E8-520E-459F-AA84-0C422B5B93F3}" sibTransId="{BD3D53A0-6FF9-468C-BFE7-8A36025E8471}"/>
    <dgm:cxn modelId="{423AAFF7-FCC2-4F09-A1EF-3F63E3838CE1}" type="presOf" srcId="{5A31AE76-41B7-4B41-8677-4841331158B0}" destId="{420E074E-3EA3-424A-AC13-E3A75AA04D89}" srcOrd="0" destOrd="0" presId="urn:microsoft.com/office/officeart/2005/8/layout/StepDownProcess"/>
    <dgm:cxn modelId="{C3C07F93-F41A-43FA-A862-B4B634C5F8DD}" type="presParOf" srcId="{F6E6CB21-F0E8-4293-8598-E9D1AD3E740E}" destId="{9C35F79B-C94D-4403-B437-4A34D3C1F02C}" srcOrd="0" destOrd="0" presId="urn:microsoft.com/office/officeart/2005/8/layout/StepDownProcess"/>
    <dgm:cxn modelId="{B09D005B-8ACA-4844-A615-29C8626750C7}" type="presParOf" srcId="{9C35F79B-C94D-4403-B437-4A34D3C1F02C}" destId="{9C9F0294-498A-44FC-A8DE-9461498FFD19}" srcOrd="0" destOrd="0" presId="urn:microsoft.com/office/officeart/2005/8/layout/StepDownProcess"/>
    <dgm:cxn modelId="{3719AA9F-E418-4018-AD68-9C1CF912F06A}" type="presParOf" srcId="{9C35F79B-C94D-4403-B437-4A34D3C1F02C}" destId="{98BEAE35-495D-46DE-84E9-0F2DE0F0F5E8}" srcOrd="1" destOrd="0" presId="urn:microsoft.com/office/officeart/2005/8/layout/StepDownProcess"/>
    <dgm:cxn modelId="{35DF6DB6-0542-4C4B-891D-AED9AE5F4428}" type="presParOf" srcId="{9C35F79B-C94D-4403-B437-4A34D3C1F02C}" destId="{BD0BA2D3-9564-4134-8F6B-F579A09D4781}" srcOrd="2" destOrd="0" presId="urn:microsoft.com/office/officeart/2005/8/layout/StepDownProcess"/>
    <dgm:cxn modelId="{E7F0532A-E014-4631-90FB-0095E524F23F}" type="presParOf" srcId="{F6E6CB21-F0E8-4293-8598-E9D1AD3E740E}" destId="{96B51961-B08C-4997-B96A-0FCEC49827F5}" srcOrd="1" destOrd="0" presId="urn:microsoft.com/office/officeart/2005/8/layout/StepDownProcess"/>
    <dgm:cxn modelId="{194B64BF-7001-4350-A708-D020041A90B5}" type="presParOf" srcId="{F6E6CB21-F0E8-4293-8598-E9D1AD3E740E}" destId="{D4E81263-660C-4828-9B86-4BEB81BFF9C8}" srcOrd="2" destOrd="0" presId="urn:microsoft.com/office/officeart/2005/8/layout/StepDownProcess"/>
    <dgm:cxn modelId="{4D1DBE9E-870A-44A8-8704-3E0968E46969}" type="presParOf" srcId="{D4E81263-660C-4828-9B86-4BEB81BFF9C8}" destId="{EEF08066-9AA5-4625-AA2E-AAEB1330742A}" srcOrd="0" destOrd="0" presId="urn:microsoft.com/office/officeart/2005/8/layout/StepDownProcess"/>
    <dgm:cxn modelId="{6C444150-61EA-4743-BD92-3BB1A32D0389}" type="presParOf" srcId="{D4E81263-660C-4828-9B86-4BEB81BFF9C8}" destId="{B3898993-BDD0-49D7-A9D9-2501EBBE20EB}" srcOrd="1" destOrd="0" presId="urn:microsoft.com/office/officeart/2005/8/layout/StepDownProcess"/>
    <dgm:cxn modelId="{8ABA0390-2F67-4590-9602-0371C9A039C3}" type="presParOf" srcId="{D4E81263-660C-4828-9B86-4BEB81BFF9C8}" destId="{802001E6-6D26-4B33-B48D-6FE908AEB163}" srcOrd="2" destOrd="0" presId="urn:microsoft.com/office/officeart/2005/8/layout/StepDownProcess"/>
    <dgm:cxn modelId="{DBB53A17-0EC8-4EE7-8CBC-B542DC2B76D9}" type="presParOf" srcId="{F6E6CB21-F0E8-4293-8598-E9D1AD3E740E}" destId="{14C3E9BE-D3A3-45DC-B72D-713AB6439734}" srcOrd="3" destOrd="0" presId="urn:microsoft.com/office/officeart/2005/8/layout/StepDownProcess"/>
    <dgm:cxn modelId="{E1E2EF30-880B-45CA-B31E-DFFEA2DB291F}" type="presParOf" srcId="{F6E6CB21-F0E8-4293-8598-E9D1AD3E740E}" destId="{CF34F3D5-B61C-43DA-AA64-B355B151C3C9}" srcOrd="4" destOrd="0" presId="urn:microsoft.com/office/officeart/2005/8/layout/StepDownProcess"/>
    <dgm:cxn modelId="{7DE8C7DD-50EC-427E-A3BD-40D226D2645B}" type="presParOf" srcId="{CF34F3D5-B61C-43DA-AA64-B355B151C3C9}" destId="{E6D505A8-2E25-4BEC-8903-E9553708AC89}" srcOrd="0" destOrd="0" presId="urn:microsoft.com/office/officeart/2005/8/layout/StepDownProcess"/>
    <dgm:cxn modelId="{59B7EEA4-359B-40D9-AE08-CC206B964B60}" type="presParOf" srcId="{CF34F3D5-B61C-43DA-AA64-B355B151C3C9}" destId="{420E074E-3EA3-424A-AC13-E3A75AA04D89}" srcOrd="1" destOrd="0" presId="urn:microsoft.com/office/officeart/2005/8/layout/StepDownProcess"/>
    <dgm:cxn modelId="{3C182848-9A84-49C0-8F1B-D37447D76937}" type="presParOf" srcId="{CF34F3D5-B61C-43DA-AA64-B355B151C3C9}" destId="{A3781C38-F14E-4923-8698-87F76FCC806B}" srcOrd="2" destOrd="0" presId="urn:microsoft.com/office/officeart/2005/8/layout/StepDownProcess"/>
    <dgm:cxn modelId="{16A5B761-FCC6-4CC0-BB64-EA34912FC66F}" type="presParOf" srcId="{F6E6CB21-F0E8-4293-8598-E9D1AD3E740E}" destId="{52BA76E9-6461-4386-9B41-4516B738AA3A}" srcOrd="5" destOrd="0" presId="urn:microsoft.com/office/officeart/2005/8/layout/StepDownProcess"/>
    <dgm:cxn modelId="{75B8D4F2-BD9A-4F01-B50C-F71B0524EA79}" type="presParOf" srcId="{F6E6CB21-F0E8-4293-8598-E9D1AD3E740E}" destId="{85027B4A-1475-4616-B6D0-5AAC671EC986}" srcOrd="6" destOrd="0" presId="urn:microsoft.com/office/officeart/2005/8/layout/StepDownProcess"/>
    <dgm:cxn modelId="{5B05EC17-A03B-4481-9D44-4C17054847C8}" type="presParOf" srcId="{85027B4A-1475-4616-B6D0-5AAC671EC986}" destId="{A9A19FB7-0355-471D-A9E8-12E12DF2502F}" srcOrd="0" destOrd="0" presId="urn:microsoft.com/office/officeart/2005/8/layout/StepDownProcess"/>
    <dgm:cxn modelId="{DA6E61F6-8087-45CD-AC14-842838DBD5D6}" type="presParOf" srcId="{85027B4A-1475-4616-B6D0-5AAC671EC986}" destId="{A5F28240-BBDA-418C-9E2F-9840EDCF9700}" srcOrd="1" destOrd="0" presId="urn:microsoft.com/office/officeart/2005/8/layout/StepDownProcess"/>
    <dgm:cxn modelId="{5E040DBE-771E-43FC-B211-4345F23BB784}" type="presParOf" srcId="{85027B4A-1475-4616-B6D0-5AAC671EC986}" destId="{83E79365-72CB-4EE8-8EB8-D4F17AAF4D4A}" srcOrd="2" destOrd="0" presId="urn:microsoft.com/office/officeart/2005/8/layout/StepDownProcess"/>
    <dgm:cxn modelId="{4E8C4C99-7BC5-4FD1-B485-DD504A95743B}" type="presParOf" srcId="{F6E6CB21-F0E8-4293-8598-E9D1AD3E740E}" destId="{20BCF830-46D3-4C8F-A5EB-C4E0B6C05975}" srcOrd="7" destOrd="0" presId="urn:microsoft.com/office/officeart/2005/8/layout/StepDownProcess"/>
    <dgm:cxn modelId="{7556B613-0BA2-4170-A239-B1C5A1291A9F}" type="presParOf" srcId="{F6E6CB21-F0E8-4293-8598-E9D1AD3E740E}" destId="{38599310-0213-4B26-B73B-230CC24D9800}" srcOrd="8" destOrd="0" presId="urn:microsoft.com/office/officeart/2005/8/layout/StepDownProcess"/>
    <dgm:cxn modelId="{2CE5D136-C318-4C02-81C3-E8B0ACF48622}" type="presParOf" srcId="{38599310-0213-4B26-B73B-230CC24D9800}" destId="{C28AFFF8-FD66-475D-B10E-EBB54F74B625}" srcOrd="0" destOrd="0" presId="urn:microsoft.com/office/officeart/2005/8/layout/StepDownProcess"/>
    <dgm:cxn modelId="{D6DA2DF4-9876-44DF-877E-1371C7218987}" type="presParOf" srcId="{38599310-0213-4B26-B73B-230CC24D9800}" destId="{2C2C3439-B96E-4CA1-ACF4-B1ECE88C2EA0}" srcOrd="1" destOrd="0" presId="urn:microsoft.com/office/officeart/2005/8/layout/StepDownProcess"/>
    <dgm:cxn modelId="{F3C500E0-E96B-4FEB-A79A-06DAFD8B596D}" type="presParOf" srcId="{38599310-0213-4B26-B73B-230CC24D9800}" destId="{778E28D5-EDB6-42C6-A552-8F5102980919}" srcOrd="2" destOrd="0" presId="urn:microsoft.com/office/officeart/2005/8/layout/StepDownProcess"/>
    <dgm:cxn modelId="{EE2AAB02-75A8-470B-BFAF-C51BC4A65C92}" type="presParOf" srcId="{F6E6CB21-F0E8-4293-8598-E9D1AD3E740E}" destId="{313968FA-BDE2-41F5-AFAB-8EB846FD7D9C}" srcOrd="9" destOrd="0" presId="urn:microsoft.com/office/officeart/2005/8/layout/StepDownProcess"/>
    <dgm:cxn modelId="{FFDF0894-55DE-42CA-BE53-131E534AB4EF}" type="presParOf" srcId="{F6E6CB21-F0E8-4293-8598-E9D1AD3E740E}" destId="{7E827A06-FB9A-4A31-869E-CBDA8947BA53}" srcOrd="10" destOrd="0" presId="urn:microsoft.com/office/officeart/2005/8/layout/StepDownProcess"/>
    <dgm:cxn modelId="{9A81EB02-DED4-4F28-97EF-8DBAA7323D0E}" type="presParOf" srcId="{7E827A06-FB9A-4A31-869E-CBDA8947BA53}" destId="{9E77867A-0FFA-4845-9A17-4AA6641E65FC}" srcOrd="0" destOrd="0" presId="urn:microsoft.com/office/officeart/2005/8/layout/StepDownProcess"/>
    <dgm:cxn modelId="{FC3B721F-E97E-4AD9-8459-E2A853E4D0E2}" type="presParOf" srcId="{7E827A06-FB9A-4A31-869E-CBDA8947BA53}" destId="{2D1B8462-7E3E-40EE-A665-09048AAEBBFB}" srcOrd="1" destOrd="0" presId="urn:microsoft.com/office/officeart/2005/8/layout/StepDownProcess"/>
    <dgm:cxn modelId="{9CCFE040-BCB4-4DBE-86BD-7CBB2C7961AD}" type="presParOf" srcId="{7E827A06-FB9A-4A31-869E-CBDA8947BA53}" destId="{1E456206-D316-464D-A9EC-20A295C8F0F6}" srcOrd="2" destOrd="0" presId="urn:microsoft.com/office/officeart/2005/8/layout/StepDownProcess"/>
    <dgm:cxn modelId="{17CE2BBF-74AF-4EEF-961F-4C4FEEC22EA7}" type="presParOf" srcId="{F6E6CB21-F0E8-4293-8598-E9D1AD3E740E}" destId="{71EECA77-D929-4C57-8161-CCB78AEE0F48}" srcOrd="11" destOrd="0" presId="urn:microsoft.com/office/officeart/2005/8/layout/StepDownProcess"/>
    <dgm:cxn modelId="{37FD0ED8-678F-480C-9109-52EC7EBFA8C4}" type="presParOf" srcId="{F6E6CB21-F0E8-4293-8598-E9D1AD3E740E}" destId="{3FD4C640-5EAC-403B-A37D-906532B7C971}" srcOrd="12" destOrd="0" presId="urn:microsoft.com/office/officeart/2005/8/layout/StepDownProcess"/>
    <dgm:cxn modelId="{F3359D93-F059-4532-A94C-2A555F3CC76D}" type="presParOf" srcId="{3FD4C640-5EAC-403B-A37D-906532B7C971}" destId="{8BA81F93-3F9F-466E-8B00-25CEEBE16306}"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30636B-E107-434D-A7AD-159C6E7232C1}"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AU"/>
        </a:p>
      </dgm:t>
    </dgm:pt>
    <dgm:pt modelId="{A6DA8216-2EDB-4807-BF28-9F5CEF18B69A}">
      <dgm:prSet phldrT="[Text]"/>
      <dgm:spPr/>
      <dgm:t>
        <a:bodyPr/>
        <a:lstStyle/>
        <a:p>
          <a:r>
            <a:rPr lang="en-AU" dirty="0"/>
            <a:t>Plan</a:t>
          </a:r>
        </a:p>
      </dgm:t>
    </dgm:pt>
    <dgm:pt modelId="{1ECB5C95-A989-4BD6-99C7-F7B5F71C9032}" type="parTrans" cxnId="{6947CC0F-BEA3-4FC2-AE99-083D66D44E4C}">
      <dgm:prSet/>
      <dgm:spPr/>
      <dgm:t>
        <a:bodyPr/>
        <a:lstStyle/>
        <a:p>
          <a:endParaRPr lang="en-AU"/>
        </a:p>
      </dgm:t>
    </dgm:pt>
    <dgm:pt modelId="{31E24498-FA37-4553-B57A-BC6714F99F1F}" type="sibTrans" cxnId="{6947CC0F-BEA3-4FC2-AE99-083D66D44E4C}">
      <dgm:prSet/>
      <dgm:spPr/>
      <dgm:t>
        <a:bodyPr/>
        <a:lstStyle/>
        <a:p>
          <a:endParaRPr lang="en-AU"/>
        </a:p>
      </dgm:t>
    </dgm:pt>
    <dgm:pt modelId="{E3216810-A539-4D97-A7F8-1959F4E0E5C5}">
      <dgm:prSet phldrT="[Text]"/>
      <dgm:spPr/>
      <dgm:t>
        <a:bodyPr/>
        <a:lstStyle/>
        <a:p>
          <a:r>
            <a:rPr lang="en-AU" dirty="0"/>
            <a:t>Design</a:t>
          </a:r>
        </a:p>
      </dgm:t>
    </dgm:pt>
    <dgm:pt modelId="{909B9ADA-180A-4B66-A69A-F4AD5A437C19}" type="parTrans" cxnId="{67498EE3-882A-4CF7-AF91-8A1EBD8F1664}">
      <dgm:prSet/>
      <dgm:spPr/>
      <dgm:t>
        <a:bodyPr/>
        <a:lstStyle/>
        <a:p>
          <a:endParaRPr lang="en-AU"/>
        </a:p>
      </dgm:t>
    </dgm:pt>
    <dgm:pt modelId="{DBA8C029-986B-41BE-B652-920C5FECCD2F}" type="sibTrans" cxnId="{67498EE3-882A-4CF7-AF91-8A1EBD8F1664}">
      <dgm:prSet/>
      <dgm:spPr/>
      <dgm:t>
        <a:bodyPr/>
        <a:lstStyle/>
        <a:p>
          <a:endParaRPr lang="en-AU"/>
        </a:p>
      </dgm:t>
    </dgm:pt>
    <dgm:pt modelId="{3610DE21-A890-49A0-AF0D-6AD847C89EF4}">
      <dgm:prSet phldrT="[Text]"/>
      <dgm:spPr/>
      <dgm:t>
        <a:bodyPr/>
        <a:lstStyle/>
        <a:p>
          <a:r>
            <a:rPr lang="en-AU" dirty="0"/>
            <a:t>Develop</a:t>
          </a:r>
        </a:p>
      </dgm:t>
    </dgm:pt>
    <dgm:pt modelId="{AF40D898-D474-4A64-9AAF-D089540C6DB4}" type="parTrans" cxnId="{2146D2B4-A245-43E0-BB61-10961CE4E6F8}">
      <dgm:prSet/>
      <dgm:spPr/>
      <dgm:t>
        <a:bodyPr/>
        <a:lstStyle/>
        <a:p>
          <a:endParaRPr lang="en-AU"/>
        </a:p>
      </dgm:t>
    </dgm:pt>
    <dgm:pt modelId="{45CCDC26-7407-4D89-BD73-CEB15D65FD26}" type="sibTrans" cxnId="{2146D2B4-A245-43E0-BB61-10961CE4E6F8}">
      <dgm:prSet/>
      <dgm:spPr/>
      <dgm:t>
        <a:bodyPr/>
        <a:lstStyle/>
        <a:p>
          <a:endParaRPr lang="en-AU"/>
        </a:p>
      </dgm:t>
    </dgm:pt>
    <dgm:pt modelId="{94A18AE1-88BD-40C4-A3C7-4535A7D60479}">
      <dgm:prSet phldrT="[Text]"/>
      <dgm:spPr/>
      <dgm:t>
        <a:bodyPr/>
        <a:lstStyle/>
        <a:p>
          <a:r>
            <a:rPr lang="en-AU" dirty="0"/>
            <a:t>Test</a:t>
          </a:r>
        </a:p>
      </dgm:t>
    </dgm:pt>
    <dgm:pt modelId="{70CAEFD4-DBAD-44CD-B1D4-4B61F2BF82B1}" type="parTrans" cxnId="{0135DEB0-2D63-4964-8A9E-217475F3FDF5}">
      <dgm:prSet/>
      <dgm:spPr/>
      <dgm:t>
        <a:bodyPr/>
        <a:lstStyle/>
        <a:p>
          <a:endParaRPr lang="en-AU"/>
        </a:p>
      </dgm:t>
    </dgm:pt>
    <dgm:pt modelId="{B33ED95B-CF74-45B1-99C0-9CD8651818FA}" type="sibTrans" cxnId="{0135DEB0-2D63-4964-8A9E-217475F3FDF5}">
      <dgm:prSet/>
      <dgm:spPr/>
      <dgm:t>
        <a:bodyPr/>
        <a:lstStyle/>
        <a:p>
          <a:endParaRPr lang="en-AU"/>
        </a:p>
      </dgm:t>
    </dgm:pt>
    <dgm:pt modelId="{FED2A765-163E-4001-A3E4-B4F59B53A422}">
      <dgm:prSet phldrT="[Text]"/>
      <dgm:spPr/>
      <dgm:t>
        <a:bodyPr/>
        <a:lstStyle/>
        <a:p>
          <a:r>
            <a:rPr lang="en-AU" dirty="0"/>
            <a:t>Deploy</a:t>
          </a:r>
        </a:p>
      </dgm:t>
    </dgm:pt>
    <dgm:pt modelId="{121AF315-307C-4594-BB01-81AB3EB73F45}" type="parTrans" cxnId="{F73E03E7-8B92-4054-9F61-1D40377D4773}">
      <dgm:prSet/>
      <dgm:spPr/>
      <dgm:t>
        <a:bodyPr/>
        <a:lstStyle/>
        <a:p>
          <a:endParaRPr lang="en-AU"/>
        </a:p>
      </dgm:t>
    </dgm:pt>
    <dgm:pt modelId="{1D6217D7-5562-4A1E-8549-97F3F1868EE8}" type="sibTrans" cxnId="{F73E03E7-8B92-4054-9F61-1D40377D4773}">
      <dgm:prSet/>
      <dgm:spPr/>
      <dgm:t>
        <a:bodyPr/>
        <a:lstStyle/>
        <a:p>
          <a:endParaRPr lang="en-AU"/>
        </a:p>
      </dgm:t>
    </dgm:pt>
    <dgm:pt modelId="{129DCB44-50A0-4BB3-A0EA-D261554CDFCE}">
      <dgm:prSet phldrT="[Text]"/>
      <dgm:spPr/>
      <dgm:t>
        <a:bodyPr/>
        <a:lstStyle/>
        <a:p>
          <a:r>
            <a:rPr lang="en-AU" dirty="0"/>
            <a:t>Review</a:t>
          </a:r>
        </a:p>
      </dgm:t>
    </dgm:pt>
    <dgm:pt modelId="{18D558BE-3C13-4DAB-81D3-2F994CAD77B2}" type="parTrans" cxnId="{9E70E7BE-7879-472E-9911-625981D95C6D}">
      <dgm:prSet/>
      <dgm:spPr/>
      <dgm:t>
        <a:bodyPr/>
        <a:lstStyle/>
        <a:p>
          <a:endParaRPr lang="en-AU"/>
        </a:p>
      </dgm:t>
    </dgm:pt>
    <dgm:pt modelId="{D9C5BA54-6F05-4F61-8313-89E66670CD55}" type="sibTrans" cxnId="{9E70E7BE-7879-472E-9911-625981D95C6D}">
      <dgm:prSet/>
      <dgm:spPr/>
      <dgm:t>
        <a:bodyPr/>
        <a:lstStyle/>
        <a:p>
          <a:endParaRPr lang="en-AU"/>
        </a:p>
      </dgm:t>
    </dgm:pt>
    <dgm:pt modelId="{E448E227-EAB8-4F70-8323-9A3227E36117}" type="pres">
      <dgm:prSet presAssocID="{0B30636B-E107-434D-A7AD-159C6E7232C1}" presName="cycle" presStyleCnt="0">
        <dgm:presLayoutVars>
          <dgm:dir/>
          <dgm:resizeHandles val="exact"/>
        </dgm:presLayoutVars>
      </dgm:prSet>
      <dgm:spPr/>
    </dgm:pt>
    <dgm:pt modelId="{D9C39831-113A-4365-B6FD-A360683DD1F8}" type="pres">
      <dgm:prSet presAssocID="{A6DA8216-2EDB-4807-BF28-9F5CEF18B69A}" presName="dummy" presStyleCnt="0"/>
      <dgm:spPr/>
    </dgm:pt>
    <dgm:pt modelId="{7A2281C3-D7E1-41B0-87EC-56754B0E96EF}" type="pres">
      <dgm:prSet presAssocID="{A6DA8216-2EDB-4807-BF28-9F5CEF18B69A}" presName="node" presStyleLbl="revTx" presStyleIdx="0" presStyleCnt="6">
        <dgm:presLayoutVars>
          <dgm:bulletEnabled val="1"/>
        </dgm:presLayoutVars>
      </dgm:prSet>
      <dgm:spPr/>
    </dgm:pt>
    <dgm:pt modelId="{6D56737B-C9DD-4AD6-8142-DE16C2BE39FB}" type="pres">
      <dgm:prSet presAssocID="{31E24498-FA37-4553-B57A-BC6714F99F1F}" presName="sibTrans" presStyleLbl="node1" presStyleIdx="0" presStyleCnt="6"/>
      <dgm:spPr/>
    </dgm:pt>
    <dgm:pt modelId="{A4F53BFE-47FE-430E-839F-D195820303F8}" type="pres">
      <dgm:prSet presAssocID="{E3216810-A539-4D97-A7F8-1959F4E0E5C5}" presName="dummy" presStyleCnt="0"/>
      <dgm:spPr/>
    </dgm:pt>
    <dgm:pt modelId="{EC80F712-DDCC-429A-A59F-0F53D591DC33}" type="pres">
      <dgm:prSet presAssocID="{E3216810-A539-4D97-A7F8-1959F4E0E5C5}" presName="node" presStyleLbl="revTx" presStyleIdx="1" presStyleCnt="6">
        <dgm:presLayoutVars>
          <dgm:bulletEnabled val="1"/>
        </dgm:presLayoutVars>
      </dgm:prSet>
      <dgm:spPr/>
    </dgm:pt>
    <dgm:pt modelId="{F8AB924C-0798-47C7-8709-3F9C98B9694B}" type="pres">
      <dgm:prSet presAssocID="{DBA8C029-986B-41BE-B652-920C5FECCD2F}" presName="sibTrans" presStyleLbl="node1" presStyleIdx="1" presStyleCnt="6"/>
      <dgm:spPr/>
    </dgm:pt>
    <dgm:pt modelId="{86761CCF-D5BA-4016-A189-2E35380CD431}" type="pres">
      <dgm:prSet presAssocID="{3610DE21-A890-49A0-AF0D-6AD847C89EF4}" presName="dummy" presStyleCnt="0"/>
      <dgm:spPr/>
    </dgm:pt>
    <dgm:pt modelId="{51D65428-55E3-4BE6-8C25-AEC81F42C0D1}" type="pres">
      <dgm:prSet presAssocID="{3610DE21-A890-49A0-AF0D-6AD847C89EF4}" presName="node" presStyleLbl="revTx" presStyleIdx="2" presStyleCnt="6">
        <dgm:presLayoutVars>
          <dgm:bulletEnabled val="1"/>
        </dgm:presLayoutVars>
      </dgm:prSet>
      <dgm:spPr/>
    </dgm:pt>
    <dgm:pt modelId="{E3FA078D-C853-460D-A86A-4C32EB6940D7}" type="pres">
      <dgm:prSet presAssocID="{45CCDC26-7407-4D89-BD73-CEB15D65FD26}" presName="sibTrans" presStyleLbl="node1" presStyleIdx="2" presStyleCnt="6"/>
      <dgm:spPr/>
    </dgm:pt>
    <dgm:pt modelId="{41F3B112-4761-4FCA-AA02-C0D0724C9455}" type="pres">
      <dgm:prSet presAssocID="{94A18AE1-88BD-40C4-A3C7-4535A7D60479}" presName="dummy" presStyleCnt="0"/>
      <dgm:spPr/>
    </dgm:pt>
    <dgm:pt modelId="{AAFCEAAA-78F9-4174-9E87-378A7C470730}" type="pres">
      <dgm:prSet presAssocID="{94A18AE1-88BD-40C4-A3C7-4535A7D60479}" presName="node" presStyleLbl="revTx" presStyleIdx="3" presStyleCnt="6">
        <dgm:presLayoutVars>
          <dgm:bulletEnabled val="1"/>
        </dgm:presLayoutVars>
      </dgm:prSet>
      <dgm:spPr/>
    </dgm:pt>
    <dgm:pt modelId="{2CD90E36-6DE3-4828-AECB-0D2C7B43508C}" type="pres">
      <dgm:prSet presAssocID="{B33ED95B-CF74-45B1-99C0-9CD8651818FA}" presName="sibTrans" presStyleLbl="node1" presStyleIdx="3" presStyleCnt="6"/>
      <dgm:spPr/>
    </dgm:pt>
    <dgm:pt modelId="{202184DF-F5AE-48BB-AAEA-4AD3EC11F23C}" type="pres">
      <dgm:prSet presAssocID="{FED2A765-163E-4001-A3E4-B4F59B53A422}" presName="dummy" presStyleCnt="0"/>
      <dgm:spPr/>
    </dgm:pt>
    <dgm:pt modelId="{B96768E0-DC28-447C-A57A-1A0163DA9589}" type="pres">
      <dgm:prSet presAssocID="{FED2A765-163E-4001-A3E4-B4F59B53A422}" presName="node" presStyleLbl="revTx" presStyleIdx="4" presStyleCnt="6">
        <dgm:presLayoutVars>
          <dgm:bulletEnabled val="1"/>
        </dgm:presLayoutVars>
      </dgm:prSet>
      <dgm:spPr/>
    </dgm:pt>
    <dgm:pt modelId="{D5B43671-0294-42AD-803E-87A317D8A6E0}" type="pres">
      <dgm:prSet presAssocID="{1D6217D7-5562-4A1E-8549-97F3F1868EE8}" presName="sibTrans" presStyleLbl="node1" presStyleIdx="4" presStyleCnt="6"/>
      <dgm:spPr/>
    </dgm:pt>
    <dgm:pt modelId="{1BF36868-8F3F-45B4-BAF7-D3CFDFF874B0}" type="pres">
      <dgm:prSet presAssocID="{129DCB44-50A0-4BB3-A0EA-D261554CDFCE}" presName="dummy" presStyleCnt="0"/>
      <dgm:spPr/>
    </dgm:pt>
    <dgm:pt modelId="{482A096D-9A22-4A54-BAE7-882705D84FF5}" type="pres">
      <dgm:prSet presAssocID="{129DCB44-50A0-4BB3-A0EA-D261554CDFCE}" presName="node" presStyleLbl="revTx" presStyleIdx="5" presStyleCnt="6">
        <dgm:presLayoutVars>
          <dgm:bulletEnabled val="1"/>
        </dgm:presLayoutVars>
      </dgm:prSet>
      <dgm:spPr/>
    </dgm:pt>
    <dgm:pt modelId="{210B0B79-C32F-466C-8A76-8C86B2A47769}" type="pres">
      <dgm:prSet presAssocID="{D9C5BA54-6F05-4F61-8313-89E66670CD55}" presName="sibTrans" presStyleLbl="node1" presStyleIdx="5" presStyleCnt="6"/>
      <dgm:spPr/>
    </dgm:pt>
  </dgm:ptLst>
  <dgm:cxnLst>
    <dgm:cxn modelId="{F8A35A00-DD34-47FE-AEA1-43DB7F74D972}" type="presOf" srcId="{D9C5BA54-6F05-4F61-8313-89E66670CD55}" destId="{210B0B79-C32F-466C-8A76-8C86B2A47769}" srcOrd="0" destOrd="0" presId="urn:microsoft.com/office/officeart/2005/8/layout/cycle1"/>
    <dgm:cxn modelId="{D5CC3907-8389-4E50-BF5C-F8C022E0FF2A}" type="presOf" srcId="{A6DA8216-2EDB-4807-BF28-9F5CEF18B69A}" destId="{7A2281C3-D7E1-41B0-87EC-56754B0E96EF}" srcOrd="0" destOrd="0" presId="urn:microsoft.com/office/officeart/2005/8/layout/cycle1"/>
    <dgm:cxn modelId="{6947CC0F-BEA3-4FC2-AE99-083D66D44E4C}" srcId="{0B30636B-E107-434D-A7AD-159C6E7232C1}" destId="{A6DA8216-2EDB-4807-BF28-9F5CEF18B69A}" srcOrd="0" destOrd="0" parTransId="{1ECB5C95-A989-4BD6-99C7-F7B5F71C9032}" sibTransId="{31E24498-FA37-4553-B57A-BC6714F99F1F}"/>
    <dgm:cxn modelId="{B26AA616-ED1E-47EA-8EE9-86F820E46778}" type="presOf" srcId="{B33ED95B-CF74-45B1-99C0-9CD8651818FA}" destId="{2CD90E36-6DE3-4828-AECB-0D2C7B43508C}" srcOrd="0" destOrd="0" presId="urn:microsoft.com/office/officeart/2005/8/layout/cycle1"/>
    <dgm:cxn modelId="{50CD0F6C-3E77-4328-A562-FFD63DB59CCD}" type="presOf" srcId="{DBA8C029-986B-41BE-B652-920C5FECCD2F}" destId="{F8AB924C-0798-47C7-8709-3F9C98B9694B}" srcOrd="0" destOrd="0" presId="urn:microsoft.com/office/officeart/2005/8/layout/cycle1"/>
    <dgm:cxn modelId="{BDF1D072-C2DF-4975-8FAB-1B0F1D46B0D1}" type="presOf" srcId="{129DCB44-50A0-4BB3-A0EA-D261554CDFCE}" destId="{482A096D-9A22-4A54-BAE7-882705D84FF5}" srcOrd="0" destOrd="0" presId="urn:microsoft.com/office/officeart/2005/8/layout/cycle1"/>
    <dgm:cxn modelId="{685BA974-9A4A-4931-BAD1-5BF58CA43497}" type="presOf" srcId="{31E24498-FA37-4553-B57A-BC6714F99F1F}" destId="{6D56737B-C9DD-4AD6-8142-DE16C2BE39FB}" srcOrd="0" destOrd="0" presId="urn:microsoft.com/office/officeart/2005/8/layout/cycle1"/>
    <dgm:cxn modelId="{A5FFEE76-1C1F-4D72-BA52-E09DD7F4E9CB}" type="presOf" srcId="{94A18AE1-88BD-40C4-A3C7-4535A7D60479}" destId="{AAFCEAAA-78F9-4174-9E87-378A7C470730}" srcOrd="0" destOrd="0" presId="urn:microsoft.com/office/officeart/2005/8/layout/cycle1"/>
    <dgm:cxn modelId="{B32F8C79-EEDF-44C6-9E81-BDB88F59E6B8}" type="presOf" srcId="{1D6217D7-5562-4A1E-8549-97F3F1868EE8}" destId="{D5B43671-0294-42AD-803E-87A317D8A6E0}" srcOrd="0" destOrd="0" presId="urn:microsoft.com/office/officeart/2005/8/layout/cycle1"/>
    <dgm:cxn modelId="{880AB089-2CD5-4587-8524-1832A10404B7}" type="presOf" srcId="{FED2A765-163E-4001-A3E4-B4F59B53A422}" destId="{B96768E0-DC28-447C-A57A-1A0163DA9589}" srcOrd="0" destOrd="0" presId="urn:microsoft.com/office/officeart/2005/8/layout/cycle1"/>
    <dgm:cxn modelId="{288BA992-3371-4E95-B809-C29CB67D75AF}" type="presOf" srcId="{3610DE21-A890-49A0-AF0D-6AD847C89EF4}" destId="{51D65428-55E3-4BE6-8C25-AEC81F42C0D1}" srcOrd="0" destOrd="0" presId="urn:microsoft.com/office/officeart/2005/8/layout/cycle1"/>
    <dgm:cxn modelId="{248EE194-7D52-40F4-86C2-60ADB100D93E}" type="presOf" srcId="{0B30636B-E107-434D-A7AD-159C6E7232C1}" destId="{E448E227-EAB8-4F70-8323-9A3227E36117}" srcOrd="0" destOrd="0" presId="urn:microsoft.com/office/officeart/2005/8/layout/cycle1"/>
    <dgm:cxn modelId="{954959A8-0AA8-4563-94C7-8CA8B3E5204B}" type="presOf" srcId="{E3216810-A539-4D97-A7F8-1959F4E0E5C5}" destId="{EC80F712-DDCC-429A-A59F-0F53D591DC33}" srcOrd="0" destOrd="0" presId="urn:microsoft.com/office/officeart/2005/8/layout/cycle1"/>
    <dgm:cxn modelId="{0135DEB0-2D63-4964-8A9E-217475F3FDF5}" srcId="{0B30636B-E107-434D-A7AD-159C6E7232C1}" destId="{94A18AE1-88BD-40C4-A3C7-4535A7D60479}" srcOrd="3" destOrd="0" parTransId="{70CAEFD4-DBAD-44CD-B1D4-4B61F2BF82B1}" sibTransId="{B33ED95B-CF74-45B1-99C0-9CD8651818FA}"/>
    <dgm:cxn modelId="{2146D2B4-A245-43E0-BB61-10961CE4E6F8}" srcId="{0B30636B-E107-434D-A7AD-159C6E7232C1}" destId="{3610DE21-A890-49A0-AF0D-6AD847C89EF4}" srcOrd="2" destOrd="0" parTransId="{AF40D898-D474-4A64-9AAF-D089540C6DB4}" sibTransId="{45CCDC26-7407-4D89-BD73-CEB15D65FD26}"/>
    <dgm:cxn modelId="{9E70E7BE-7879-472E-9911-625981D95C6D}" srcId="{0B30636B-E107-434D-A7AD-159C6E7232C1}" destId="{129DCB44-50A0-4BB3-A0EA-D261554CDFCE}" srcOrd="5" destOrd="0" parTransId="{18D558BE-3C13-4DAB-81D3-2F994CAD77B2}" sibTransId="{D9C5BA54-6F05-4F61-8313-89E66670CD55}"/>
    <dgm:cxn modelId="{C30585C5-430F-4CF7-A632-C9DE2577CCBC}" type="presOf" srcId="{45CCDC26-7407-4D89-BD73-CEB15D65FD26}" destId="{E3FA078D-C853-460D-A86A-4C32EB6940D7}" srcOrd="0" destOrd="0" presId="urn:microsoft.com/office/officeart/2005/8/layout/cycle1"/>
    <dgm:cxn modelId="{67498EE3-882A-4CF7-AF91-8A1EBD8F1664}" srcId="{0B30636B-E107-434D-A7AD-159C6E7232C1}" destId="{E3216810-A539-4D97-A7F8-1959F4E0E5C5}" srcOrd="1" destOrd="0" parTransId="{909B9ADA-180A-4B66-A69A-F4AD5A437C19}" sibTransId="{DBA8C029-986B-41BE-B652-920C5FECCD2F}"/>
    <dgm:cxn modelId="{F73E03E7-8B92-4054-9F61-1D40377D4773}" srcId="{0B30636B-E107-434D-A7AD-159C6E7232C1}" destId="{FED2A765-163E-4001-A3E4-B4F59B53A422}" srcOrd="4" destOrd="0" parTransId="{121AF315-307C-4594-BB01-81AB3EB73F45}" sibTransId="{1D6217D7-5562-4A1E-8549-97F3F1868EE8}"/>
    <dgm:cxn modelId="{E5B4EAC6-944F-4ED3-904B-F48736F009EC}" type="presParOf" srcId="{E448E227-EAB8-4F70-8323-9A3227E36117}" destId="{D9C39831-113A-4365-B6FD-A360683DD1F8}" srcOrd="0" destOrd="0" presId="urn:microsoft.com/office/officeart/2005/8/layout/cycle1"/>
    <dgm:cxn modelId="{F07DC5CE-28ED-4414-BDEC-7A4E0A60B3F0}" type="presParOf" srcId="{E448E227-EAB8-4F70-8323-9A3227E36117}" destId="{7A2281C3-D7E1-41B0-87EC-56754B0E96EF}" srcOrd="1" destOrd="0" presId="urn:microsoft.com/office/officeart/2005/8/layout/cycle1"/>
    <dgm:cxn modelId="{5B5A5CA2-9DCB-494F-976D-4F916AE9A415}" type="presParOf" srcId="{E448E227-EAB8-4F70-8323-9A3227E36117}" destId="{6D56737B-C9DD-4AD6-8142-DE16C2BE39FB}" srcOrd="2" destOrd="0" presId="urn:microsoft.com/office/officeart/2005/8/layout/cycle1"/>
    <dgm:cxn modelId="{D40FBC87-9841-4827-ADA2-7DFC9691380F}" type="presParOf" srcId="{E448E227-EAB8-4F70-8323-9A3227E36117}" destId="{A4F53BFE-47FE-430E-839F-D195820303F8}" srcOrd="3" destOrd="0" presId="urn:microsoft.com/office/officeart/2005/8/layout/cycle1"/>
    <dgm:cxn modelId="{1EA63277-22C7-486E-90E5-ED6ED9B2C322}" type="presParOf" srcId="{E448E227-EAB8-4F70-8323-9A3227E36117}" destId="{EC80F712-DDCC-429A-A59F-0F53D591DC33}" srcOrd="4" destOrd="0" presId="urn:microsoft.com/office/officeart/2005/8/layout/cycle1"/>
    <dgm:cxn modelId="{9348D10F-7B2A-4215-8C6E-6E8D4ECDABF8}" type="presParOf" srcId="{E448E227-EAB8-4F70-8323-9A3227E36117}" destId="{F8AB924C-0798-47C7-8709-3F9C98B9694B}" srcOrd="5" destOrd="0" presId="urn:microsoft.com/office/officeart/2005/8/layout/cycle1"/>
    <dgm:cxn modelId="{F2921F2F-A56C-47EC-ADB5-9A09576BE187}" type="presParOf" srcId="{E448E227-EAB8-4F70-8323-9A3227E36117}" destId="{86761CCF-D5BA-4016-A189-2E35380CD431}" srcOrd="6" destOrd="0" presId="urn:microsoft.com/office/officeart/2005/8/layout/cycle1"/>
    <dgm:cxn modelId="{7F3BACDC-0688-455F-9844-DA71516C0A29}" type="presParOf" srcId="{E448E227-EAB8-4F70-8323-9A3227E36117}" destId="{51D65428-55E3-4BE6-8C25-AEC81F42C0D1}" srcOrd="7" destOrd="0" presId="urn:microsoft.com/office/officeart/2005/8/layout/cycle1"/>
    <dgm:cxn modelId="{2A85AB20-10B7-4BF1-B58E-00D89DEE5990}" type="presParOf" srcId="{E448E227-EAB8-4F70-8323-9A3227E36117}" destId="{E3FA078D-C853-460D-A86A-4C32EB6940D7}" srcOrd="8" destOrd="0" presId="urn:microsoft.com/office/officeart/2005/8/layout/cycle1"/>
    <dgm:cxn modelId="{196317FD-82EE-4271-8699-98F1808C9FFC}" type="presParOf" srcId="{E448E227-EAB8-4F70-8323-9A3227E36117}" destId="{41F3B112-4761-4FCA-AA02-C0D0724C9455}" srcOrd="9" destOrd="0" presId="urn:microsoft.com/office/officeart/2005/8/layout/cycle1"/>
    <dgm:cxn modelId="{41BC21C4-D9DD-4A03-A7F1-61BBE6E22674}" type="presParOf" srcId="{E448E227-EAB8-4F70-8323-9A3227E36117}" destId="{AAFCEAAA-78F9-4174-9E87-378A7C470730}" srcOrd="10" destOrd="0" presId="urn:microsoft.com/office/officeart/2005/8/layout/cycle1"/>
    <dgm:cxn modelId="{A7B97B9A-3BBE-498C-87DD-C67A764D355E}" type="presParOf" srcId="{E448E227-EAB8-4F70-8323-9A3227E36117}" destId="{2CD90E36-6DE3-4828-AECB-0D2C7B43508C}" srcOrd="11" destOrd="0" presId="urn:microsoft.com/office/officeart/2005/8/layout/cycle1"/>
    <dgm:cxn modelId="{6CBFE965-C160-49F7-B3AB-31B39A8AA3B2}" type="presParOf" srcId="{E448E227-EAB8-4F70-8323-9A3227E36117}" destId="{202184DF-F5AE-48BB-AAEA-4AD3EC11F23C}" srcOrd="12" destOrd="0" presId="urn:microsoft.com/office/officeart/2005/8/layout/cycle1"/>
    <dgm:cxn modelId="{D02319E9-B65F-4054-92EC-0EBD22A1DE2A}" type="presParOf" srcId="{E448E227-EAB8-4F70-8323-9A3227E36117}" destId="{B96768E0-DC28-447C-A57A-1A0163DA9589}" srcOrd="13" destOrd="0" presId="urn:microsoft.com/office/officeart/2005/8/layout/cycle1"/>
    <dgm:cxn modelId="{4F3B8977-3166-4491-AB2C-AED132BA1390}" type="presParOf" srcId="{E448E227-EAB8-4F70-8323-9A3227E36117}" destId="{D5B43671-0294-42AD-803E-87A317D8A6E0}" srcOrd="14" destOrd="0" presId="urn:microsoft.com/office/officeart/2005/8/layout/cycle1"/>
    <dgm:cxn modelId="{A44D29C9-EC8E-45DB-8D02-D82AE301627A}" type="presParOf" srcId="{E448E227-EAB8-4F70-8323-9A3227E36117}" destId="{1BF36868-8F3F-45B4-BAF7-D3CFDFF874B0}" srcOrd="15" destOrd="0" presId="urn:microsoft.com/office/officeart/2005/8/layout/cycle1"/>
    <dgm:cxn modelId="{63A6D5B0-0B34-460D-BAA4-BF3FA28025FB}" type="presParOf" srcId="{E448E227-EAB8-4F70-8323-9A3227E36117}" destId="{482A096D-9A22-4A54-BAE7-882705D84FF5}" srcOrd="16" destOrd="0" presId="urn:microsoft.com/office/officeart/2005/8/layout/cycle1"/>
    <dgm:cxn modelId="{C3F494DB-9306-4F5C-9B05-AD923BF76CC3}" type="presParOf" srcId="{E448E227-EAB8-4F70-8323-9A3227E36117}" destId="{210B0B79-C32F-466C-8A76-8C86B2A47769}" srcOrd="17" destOrd="0" presId="urn:microsoft.com/office/officeart/2005/8/layout/cycle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913508-76E9-4BBC-925F-57FCE06E6060}" type="doc">
      <dgm:prSet loTypeId="urn:microsoft.com/office/officeart/2005/8/layout/process3" loCatId="process" qsTypeId="urn:microsoft.com/office/officeart/2005/8/quickstyle/3d5" qsCatId="3D" csTypeId="urn:microsoft.com/office/officeart/2005/8/colors/accent1_2" csCatId="accent1" phldr="1"/>
      <dgm:spPr/>
      <dgm:t>
        <a:bodyPr/>
        <a:lstStyle/>
        <a:p>
          <a:endParaRPr lang="en-AU"/>
        </a:p>
      </dgm:t>
    </dgm:pt>
    <dgm:pt modelId="{AE429007-8E18-4CFA-B81C-D017CF2F3B3C}">
      <dgm:prSet phldrT="[Text]"/>
      <dgm:spPr/>
      <dgm:t>
        <a:bodyPr/>
        <a:lstStyle/>
        <a:p>
          <a:r>
            <a:rPr lang="en-GB" dirty="0"/>
            <a:t>What is it</a:t>
          </a:r>
          <a:endParaRPr lang="en-AU" dirty="0"/>
        </a:p>
      </dgm:t>
    </dgm:pt>
    <dgm:pt modelId="{333A9763-E2EB-414E-A7D3-AF983B66AA14}" type="parTrans" cxnId="{E1647F9C-3B6C-47D5-9907-1F20FCFCF5C2}">
      <dgm:prSet/>
      <dgm:spPr/>
      <dgm:t>
        <a:bodyPr/>
        <a:lstStyle/>
        <a:p>
          <a:endParaRPr lang="en-AU"/>
        </a:p>
      </dgm:t>
    </dgm:pt>
    <dgm:pt modelId="{9B0F255B-3497-45F9-BBD5-0F9DDC455E76}" type="sibTrans" cxnId="{E1647F9C-3B6C-47D5-9907-1F20FCFCF5C2}">
      <dgm:prSet/>
      <dgm:spPr/>
      <dgm:t>
        <a:bodyPr/>
        <a:lstStyle/>
        <a:p>
          <a:endParaRPr lang="en-AU"/>
        </a:p>
      </dgm:t>
    </dgm:pt>
    <dgm:pt modelId="{631A94CB-7ACB-40A0-81F0-6E8BF42CA7A4}">
      <dgm:prSet phldrT="[Text]"/>
      <dgm:spPr/>
      <dgm:t>
        <a:bodyPr/>
        <a:lstStyle/>
        <a:p>
          <a:r>
            <a:rPr lang="en-GB" dirty="0"/>
            <a:t>Features</a:t>
          </a:r>
          <a:endParaRPr lang="en-AU" dirty="0"/>
        </a:p>
      </dgm:t>
    </dgm:pt>
    <dgm:pt modelId="{8F3F77B9-799B-4511-9DA5-F48635919405}" type="parTrans" cxnId="{5356EE4A-67E3-43A1-BB4B-A8AF35A8C0B6}">
      <dgm:prSet/>
      <dgm:spPr/>
      <dgm:t>
        <a:bodyPr/>
        <a:lstStyle/>
        <a:p>
          <a:endParaRPr lang="en-AU"/>
        </a:p>
      </dgm:t>
    </dgm:pt>
    <dgm:pt modelId="{1E634A28-12CF-4286-BDA6-FEAB7C6F17C7}" type="sibTrans" cxnId="{5356EE4A-67E3-43A1-BB4B-A8AF35A8C0B6}">
      <dgm:prSet/>
      <dgm:spPr/>
      <dgm:t>
        <a:bodyPr/>
        <a:lstStyle/>
        <a:p>
          <a:endParaRPr lang="en-AU"/>
        </a:p>
      </dgm:t>
    </dgm:pt>
    <dgm:pt modelId="{22E22C6F-8F12-4D63-BD62-551633D69FBB}">
      <dgm:prSet phldrT="[Text]"/>
      <dgm:spPr/>
      <dgm:t>
        <a:bodyPr/>
        <a:lstStyle/>
        <a:p>
          <a:r>
            <a:rPr lang="en-GB" dirty="0"/>
            <a:t>What does it do</a:t>
          </a:r>
          <a:endParaRPr lang="en-AU" dirty="0"/>
        </a:p>
      </dgm:t>
    </dgm:pt>
    <dgm:pt modelId="{C4AC5FE2-0326-430A-9DF8-B878FB5ED9B8}" type="parTrans" cxnId="{18463B2F-FB93-420A-A7AE-5E3E47101071}">
      <dgm:prSet/>
      <dgm:spPr/>
      <dgm:t>
        <a:bodyPr/>
        <a:lstStyle/>
        <a:p>
          <a:endParaRPr lang="en-AU"/>
        </a:p>
      </dgm:t>
    </dgm:pt>
    <dgm:pt modelId="{4556601D-FFC0-434C-8DB6-8B6159389D6E}" type="sibTrans" cxnId="{18463B2F-FB93-420A-A7AE-5E3E47101071}">
      <dgm:prSet/>
      <dgm:spPr/>
      <dgm:t>
        <a:bodyPr/>
        <a:lstStyle/>
        <a:p>
          <a:endParaRPr lang="en-AU"/>
        </a:p>
      </dgm:t>
    </dgm:pt>
    <dgm:pt modelId="{C14C3FD8-B3EF-48B1-A271-4BFE898FC774}">
      <dgm:prSet phldrT="[Text]"/>
      <dgm:spPr/>
      <dgm:t>
        <a:bodyPr/>
        <a:lstStyle/>
        <a:p>
          <a:r>
            <a:rPr lang="en-GB" dirty="0"/>
            <a:t>Communications</a:t>
          </a:r>
          <a:endParaRPr lang="en-AU" dirty="0"/>
        </a:p>
      </dgm:t>
    </dgm:pt>
    <dgm:pt modelId="{851471B4-D8ED-4F19-96B5-C66B5E25D0EB}" type="parTrans" cxnId="{C963A50F-1F9D-401A-BB5F-33FD79CDB92E}">
      <dgm:prSet/>
      <dgm:spPr/>
      <dgm:t>
        <a:bodyPr/>
        <a:lstStyle/>
        <a:p>
          <a:endParaRPr lang="en-AU"/>
        </a:p>
      </dgm:t>
    </dgm:pt>
    <dgm:pt modelId="{0AE79FD0-D852-48F5-A93F-072CAF9FA566}" type="sibTrans" cxnId="{C963A50F-1F9D-401A-BB5F-33FD79CDB92E}">
      <dgm:prSet/>
      <dgm:spPr/>
      <dgm:t>
        <a:bodyPr/>
        <a:lstStyle/>
        <a:p>
          <a:endParaRPr lang="en-AU"/>
        </a:p>
      </dgm:t>
    </dgm:pt>
    <dgm:pt modelId="{61DC4675-6E3B-4D47-AA6B-7AF170015F1F}">
      <dgm:prSet phldrT="[Text]"/>
      <dgm:spPr/>
      <dgm:t>
        <a:bodyPr/>
        <a:lstStyle/>
        <a:p>
          <a:r>
            <a:rPr lang="en-GB" dirty="0"/>
            <a:t>What does it have</a:t>
          </a:r>
          <a:endParaRPr lang="en-AU" dirty="0"/>
        </a:p>
      </dgm:t>
    </dgm:pt>
    <dgm:pt modelId="{358DF7C3-FF88-48F7-A421-FA7EE5B59B4E}" type="parTrans" cxnId="{B9274BD7-13C4-4677-A8C2-6174F23A7D02}">
      <dgm:prSet/>
      <dgm:spPr/>
      <dgm:t>
        <a:bodyPr/>
        <a:lstStyle/>
        <a:p>
          <a:endParaRPr lang="en-AU"/>
        </a:p>
      </dgm:t>
    </dgm:pt>
    <dgm:pt modelId="{7EB6AA09-5159-4F8B-A66E-C9324C98D1A7}" type="sibTrans" cxnId="{B9274BD7-13C4-4677-A8C2-6174F23A7D02}">
      <dgm:prSet/>
      <dgm:spPr/>
      <dgm:t>
        <a:bodyPr/>
        <a:lstStyle/>
        <a:p>
          <a:endParaRPr lang="en-AU"/>
        </a:p>
      </dgm:t>
    </dgm:pt>
    <dgm:pt modelId="{A4A1F937-17B2-417F-8938-E01A94D3864A}">
      <dgm:prSet phldrT="[Text]"/>
      <dgm:spPr/>
      <dgm:t>
        <a:bodyPr/>
        <a:lstStyle/>
        <a:p>
          <a:r>
            <a:rPr lang="en-GB" dirty="0"/>
            <a:t>Hardware components</a:t>
          </a:r>
          <a:endParaRPr lang="en-AU" dirty="0"/>
        </a:p>
      </dgm:t>
    </dgm:pt>
    <dgm:pt modelId="{C8C97045-AD5E-42D3-8D13-B8EA405235AC}" type="parTrans" cxnId="{5034077A-E261-42BE-B8AD-7249E28C2C07}">
      <dgm:prSet/>
      <dgm:spPr/>
      <dgm:t>
        <a:bodyPr/>
        <a:lstStyle/>
        <a:p>
          <a:endParaRPr lang="en-AU"/>
        </a:p>
      </dgm:t>
    </dgm:pt>
    <dgm:pt modelId="{885BCF1E-2490-4321-95D2-92EC7B15E86C}" type="sibTrans" cxnId="{5034077A-E261-42BE-B8AD-7249E28C2C07}">
      <dgm:prSet/>
      <dgm:spPr/>
      <dgm:t>
        <a:bodyPr/>
        <a:lstStyle/>
        <a:p>
          <a:endParaRPr lang="en-AU"/>
        </a:p>
      </dgm:t>
    </dgm:pt>
    <dgm:pt modelId="{180C1F1B-16D8-4AE2-A94A-B47A45539054}">
      <dgm:prSet phldrT="[Text]"/>
      <dgm:spPr/>
      <dgm:t>
        <a:bodyPr/>
        <a:lstStyle/>
        <a:p>
          <a:r>
            <a:rPr lang="en-GB" dirty="0"/>
            <a:t>constraints</a:t>
          </a:r>
          <a:endParaRPr lang="en-AU" dirty="0"/>
        </a:p>
      </dgm:t>
    </dgm:pt>
    <dgm:pt modelId="{B2C50588-0B26-4C27-A9DC-3687E5248204}" type="parTrans" cxnId="{F7B82F6C-A4C5-41D9-ACAC-81DC3A101B7F}">
      <dgm:prSet/>
      <dgm:spPr/>
      <dgm:t>
        <a:bodyPr/>
        <a:lstStyle/>
        <a:p>
          <a:endParaRPr lang="en-AU"/>
        </a:p>
      </dgm:t>
    </dgm:pt>
    <dgm:pt modelId="{DA5CA976-7B19-4F7B-B1B9-090D4FAF447B}" type="sibTrans" cxnId="{F7B82F6C-A4C5-41D9-ACAC-81DC3A101B7F}">
      <dgm:prSet/>
      <dgm:spPr/>
      <dgm:t>
        <a:bodyPr/>
        <a:lstStyle/>
        <a:p>
          <a:endParaRPr lang="en-AU"/>
        </a:p>
      </dgm:t>
    </dgm:pt>
    <dgm:pt modelId="{398D66EA-B9E0-4C63-910C-597B3F34CCE8}">
      <dgm:prSet phldrT="[Text]"/>
      <dgm:spPr/>
      <dgm:t>
        <a:bodyPr/>
        <a:lstStyle/>
        <a:p>
          <a:r>
            <a:rPr lang="en-AU" dirty="0"/>
            <a:t>Sequence flow</a:t>
          </a:r>
        </a:p>
      </dgm:t>
    </dgm:pt>
    <dgm:pt modelId="{8080E0FB-B9EC-4CB5-AB89-9DDE8DE3FCC3}" type="parTrans" cxnId="{51F78791-6A15-45EA-A55F-E17436B0B83A}">
      <dgm:prSet/>
      <dgm:spPr/>
      <dgm:t>
        <a:bodyPr/>
        <a:lstStyle/>
        <a:p>
          <a:endParaRPr lang="en-AU"/>
        </a:p>
      </dgm:t>
    </dgm:pt>
    <dgm:pt modelId="{DF43AEA1-7A0D-4B73-9FAA-01DAD529CA24}" type="sibTrans" cxnId="{51F78791-6A15-45EA-A55F-E17436B0B83A}">
      <dgm:prSet/>
      <dgm:spPr/>
      <dgm:t>
        <a:bodyPr/>
        <a:lstStyle/>
        <a:p>
          <a:endParaRPr lang="en-AU"/>
        </a:p>
      </dgm:t>
    </dgm:pt>
    <dgm:pt modelId="{86A3CC52-5ACB-4B56-8EA2-1955D40FE991}">
      <dgm:prSet phldrT="[Text]"/>
      <dgm:spPr/>
      <dgm:t>
        <a:bodyPr/>
        <a:lstStyle/>
        <a:p>
          <a:r>
            <a:rPr lang="en-GB" dirty="0"/>
            <a:t>Purpose</a:t>
          </a:r>
          <a:endParaRPr lang="en-AU" dirty="0"/>
        </a:p>
      </dgm:t>
    </dgm:pt>
    <dgm:pt modelId="{AEBDEF6E-4450-471F-AA68-D34AA0478E26}" type="parTrans" cxnId="{21B77E30-60E9-451F-9E61-54AF07B64674}">
      <dgm:prSet/>
      <dgm:spPr/>
      <dgm:t>
        <a:bodyPr/>
        <a:lstStyle/>
        <a:p>
          <a:endParaRPr lang="en-AU"/>
        </a:p>
      </dgm:t>
    </dgm:pt>
    <dgm:pt modelId="{B40E3CFC-183A-407C-A548-D43D130ED3C0}" type="sibTrans" cxnId="{21B77E30-60E9-451F-9E61-54AF07B64674}">
      <dgm:prSet/>
      <dgm:spPr/>
      <dgm:t>
        <a:bodyPr/>
        <a:lstStyle/>
        <a:p>
          <a:endParaRPr lang="en-AU"/>
        </a:p>
      </dgm:t>
    </dgm:pt>
    <dgm:pt modelId="{3195612C-A620-4981-9E73-D721BE55004C}">
      <dgm:prSet phldrT="[Text]"/>
      <dgm:spPr/>
      <dgm:t>
        <a:bodyPr/>
        <a:lstStyle/>
        <a:p>
          <a:r>
            <a:rPr lang="en-AU" dirty="0"/>
            <a:t>Constraints</a:t>
          </a:r>
        </a:p>
      </dgm:t>
    </dgm:pt>
    <dgm:pt modelId="{2A92B3EB-C660-4BD1-9537-4F562CCA1424}" type="parTrans" cxnId="{9AEDE5A8-8F3D-492D-82F9-9010C1DAC851}">
      <dgm:prSet/>
      <dgm:spPr/>
      <dgm:t>
        <a:bodyPr/>
        <a:lstStyle/>
        <a:p>
          <a:endParaRPr lang="en-AU"/>
        </a:p>
      </dgm:t>
    </dgm:pt>
    <dgm:pt modelId="{36175F62-13B2-4381-B0E2-033BBC0CACFD}" type="sibTrans" cxnId="{9AEDE5A8-8F3D-492D-82F9-9010C1DAC851}">
      <dgm:prSet/>
      <dgm:spPr/>
      <dgm:t>
        <a:bodyPr/>
        <a:lstStyle/>
        <a:p>
          <a:endParaRPr lang="en-AU"/>
        </a:p>
      </dgm:t>
    </dgm:pt>
    <dgm:pt modelId="{D5609965-B2B3-4161-A444-83E89796E0C3}">
      <dgm:prSet phldrT="[Text]"/>
      <dgm:spPr/>
      <dgm:t>
        <a:bodyPr/>
        <a:lstStyle/>
        <a:p>
          <a:r>
            <a:rPr lang="en-AU" dirty="0"/>
            <a:t>Decisions </a:t>
          </a:r>
        </a:p>
      </dgm:t>
    </dgm:pt>
    <dgm:pt modelId="{9D45D0D2-998E-45AF-AE9B-D081AD850BAC}" type="parTrans" cxnId="{CB6070AC-57FA-46F3-91B6-DB786B2AC1E2}">
      <dgm:prSet/>
      <dgm:spPr/>
      <dgm:t>
        <a:bodyPr/>
        <a:lstStyle/>
        <a:p>
          <a:endParaRPr lang="en-AU"/>
        </a:p>
      </dgm:t>
    </dgm:pt>
    <dgm:pt modelId="{E6B653FB-FCD7-4858-9490-EFC9E92778DE}" type="sibTrans" cxnId="{CB6070AC-57FA-46F3-91B6-DB786B2AC1E2}">
      <dgm:prSet/>
      <dgm:spPr/>
      <dgm:t>
        <a:bodyPr/>
        <a:lstStyle/>
        <a:p>
          <a:endParaRPr lang="en-AU"/>
        </a:p>
      </dgm:t>
    </dgm:pt>
    <dgm:pt modelId="{1839BC21-95E7-4DA6-9466-35D3F00834DC}">
      <dgm:prSet phldrT="[Text]"/>
      <dgm:spPr/>
      <dgm:t>
        <a:bodyPr/>
        <a:lstStyle/>
        <a:p>
          <a:r>
            <a:rPr lang="en-AU" dirty="0"/>
            <a:t>Constraints </a:t>
          </a:r>
        </a:p>
      </dgm:t>
    </dgm:pt>
    <dgm:pt modelId="{57432259-D062-445D-9A11-4C86387410AE}" type="parTrans" cxnId="{286B7C8B-0DEE-4384-8625-9269B26818D2}">
      <dgm:prSet/>
      <dgm:spPr/>
      <dgm:t>
        <a:bodyPr/>
        <a:lstStyle/>
        <a:p>
          <a:endParaRPr lang="en-AU"/>
        </a:p>
      </dgm:t>
    </dgm:pt>
    <dgm:pt modelId="{856156AB-5925-406D-BFDD-201ADA9ABE50}" type="sibTrans" cxnId="{286B7C8B-0DEE-4384-8625-9269B26818D2}">
      <dgm:prSet/>
      <dgm:spPr/>
      <dgm:t>
        <a:bodyPr/>
        <a:lstStyle/>
        <a:p>
          <a:endParaRPr lang="en-AU"/>
        </a:p>
      </dgm:t>
    </dgm:pt>
    <dgm:pt modelId="{64856B3C-BDB5-4960-B212-04B278F2287F}">
      <dgm:prSet phldrT="[Text]"/>
      <dgm:spPr/>
      <dgm:t>
        <a:bodyPr/>
        <a:lstStyle/>
        <a:p>
          <a:r>
            <a:rPr lang="en-AU" dirty="0"/>
            <a:t>Software components</a:t>
          </a:r>
        </a:p>
      </dgm:t>
    </dgm:pt>
    <dgm:pt modelId="{9DF9A223-F9C8-49D7-A045-5BCA28AE72B2}" type="parTrans" cxnId="{773867C5-BA12-4E38-BA83-DF76D9BA2E47}">
      <dgm:prSet/>
      <dgm:spPr/>
      <dgm:t>
        <a:bodyPr/>
        <a:lstStyle/>
        <a:p>
          <a:endParaRPr lang="en-AU"/>
        </a:p>
      </dgm:t>
    </dgm:pt>
    <dgm:pt modelId="{66FAB9D6-7A11-40FC-B412-B1A4DEF9C20C}" type="sibTrans" cxnId="{773867C5-BA12-4E38-BA83-DF76D9BA2E47}">
      <dgm:prSet/>
      <dgm:spPr/>
      <dgm:t>
        <a:bodyPr/>
        <a:lstStyle/>
        <a:p>
          <a:endParaRPr lang="en-AU"/>
        </a:p>
      </dgm:t>
    </dgm:pt>
    <dgm:pt modelId="{54A58C91-71E1-4E60-8DEC-7EECEF59A5AF}">
      <dgm:prSet phldrT="[Text]"/>
      <dgm:spPr/>
      <dgm:t>
        <a:bodyPr/>
        <a:lstStyle/>
        <a:p>
          <a:r>
            <a:rPr lang="en-AU" dirty="0"/>
            <a:t>Decisions</a:t>
          </a:r>
        </a:p>
      </dgm:t>
    </dgm:pt>
    <dgm:pt modelId="{92A6B18C-F491-43AD-B5C7-39A2410F039D}" type="parTrans" cxnId="{93CC87C0-4B7C-4404-B430-96A4A2EC4E2A}">
      <dgm:prSet/>
      <dgm:spPr/>
      <dgm:t>
        <a:bodyPr/>
        <a:lstStyle/>
        <a:p>
          <a:endParaRPr lang="en-AU"/>
        </a:p>
      </dgm:t>
    </dgm:pt>
    <dgm:pt modelId="{76AC22D1-15D9-4482-A489-FE2091398951}" type="sibTrans" cxnId="{93CC87C0-4B7C-4404-B430-96A4A2EC4E2A}">
      <dgm:prSet/>
      <dgm:spPr/>
      <dgm:t>
        <a:bodyPr/>
        <a:lstStyle/>
        <a:p>
          <a:endParaRPr lang="en-AU"/>
        </a:p>
      </dgm:t>
    </dgm:pt>
    <dgm:pt modelId="{1BB392EE-A626-46E2-9643-6B464C99151F}">
      <dgm:prSet phldrT="[Text]"/>
      <dgm:spPr/>
      <dgm:t>
        <a:bodyPr/>
        <a:lstStyle/>
        <a:p>
          <a:r>
            <a:rPr lang="en-GB" dirty="0"/>
            <a:t>Process flow</a:t>
          </a:r>
          <a:endParaRPr lang="en-AU" dirty="0"/>
        </a:p>
      </dgm:t>
    </dgm:pt>
    <dgm:pt modelId="{75403AFE-D552-4041-9E85-1ABDD9D5E544}" type="parTrans" cxnId="{34145ACA-E403-4079-9111-6C51A0AF381C}">
      <dgm:prSet/>
      <dgm:spPr/>
      <dgm:t>
        <a:bodyPr/>
        <a:lstStyle/>
        <a:p>
          <a:endParaRPr lang="en-AU"/>
        </a:p>
      </dgm:t>
    </dgm:pt>
    <dgm:pt modelId="{A3590C08-A64F-483D-A4FD-BEBDB38E5947}" type="sibTrans" cxnId="{34145ACA-E403-4079-9111-6C51A0AF381C}">
      <dgm:prSet/>
      <dgm:spPr/>
      <dgm:t>
        <a:bodyPr/>
        <a:lstStyle/>
        <a:p>
          <a:endParaRPr lang="en-AU"/>
        </a:p>
      </dgm:t>
    </dgm:pt>
    <dgm:pt modelId="{82EE6B96-041A-4A33-A019-ED0B927AB1B9}" type="pres">
      <dgm:prSet presAssocID="{68913508-76E9-4BBC-925F-57FCE06E6060}" presName="linearFlow" presStyleCnt="0">
        <dgm:presLayoutVars>
          <dgm:dir/>
          <dgm:animLvl val="lvl"/>
          <dgm:resizeHandles val="exact"/>
        </dgm:presLayoutVars>
      </dgm:prSet>
      <dgm:spPr/>
    </dgm:pt>
    <dgm:pt modelId="{A45317A2-CE7D-4AFC-AA04-C0A437F4454B}" type="pres">
      <dgm:prSet presAssocID="{AE429007-8E18-4CFA-B81C-D017CF2F3B3C}" presName="composite" presStyleCnt="0"/>
      <dgm:spPr/>
    </dgm:pt>
    <dgm:pt modelId="{30F17AF0-47FC-4139-A197-F64D9DA9A3AD}" type="pres">
      <dgm:prSet presAssocID="{AE429007-8E18-4CFA-B81C-D017CF2F3B3C}" presName="parTx" presStyleLbl="node1" presStyleIdx="0" presStyleCnt="3">
        <dgm:presLayoutVars>
          <dgm:chMax val="0"/>
          <dgm:chPref val="0"/>
          <dgm:bulletEnabled val="1"/>
        </dgm:presLayoutVars>
      </dgm:prSet>
      <dgm:spPr/>
    </dgm:pt>
    <dgm:pt modelId="{C8B67831-DDD8-46E7-9AD3-B16CA482CF37}" type="pres">
      <dgm:prSet presAssocID="{AE429007-8E18-4CFA-B81C-D017CF2F3B3C}" presName="parSh" presStyleLbl="node1" presStyleIdx="0" presStyleCnt="3"/>
      <dgm:spPr/>
    </dgm:pt>
    <dgm:pt modelId="{C878498D-55DC-416B-B77C-5C40AF8959AF}" type="pres">
      <dgm:prSet presAssocID="{AE429007-8E18-4CFA-B81C-D017CF2F3B3C}" presName="desTx" presStyleLbl="fgAcc1" presStyleIdx="0" presStyleCnt="3">
        <dgm:presLayoutVars>
          <dgm:bulletEnabled val="1"/>
        </dgm:presLayoutVars>
      </dgm:prSet>
      <dgm:spPr/>
    </dgm:pt>
    <dgm:pt modelId="{33E982EF-594D-484D-A4BA-76DACACA4B7A}" type="pres">
      <dgm:prSet presAssocID="{9B0F255B-3497-45F9-BBD5-0F9DDC455E76}" presName="sibTrans" presStyleLbl="sibTrans2D1" presStyleIdx="0" presStyleCnt="2"/>
      <dgm:spPr/>
    </dgm:pt>
    <dgm:pt modelId="{A4447411-2F6C-40FD-B963-17AAD4DF3253}" type="pres">
      <dgm:prSet presAssocID="{9B0F255B-3497-45F9-BBD5-0F9DDC455E76}" presName="connTx" presStyleLbl="sibTrans2D1" presStyleIdx="0" presStyleCnt="2"/>
      <dgm:spPr/>
    </dgm:pt>
    <dgm:pt modelId="{7EE7B7CB-D204-44AF-B924-EE88CFEA3DC0}" type="pres">
      <dgm:prSet presAssocID="{22E22C6F-8F12-4D63-BD62-551633D69FBB}" presName="composite" presStyleCnt="0"/>
      <dgm:spPr/>
    </dgm:pt>
    <dgm:pt modelId="{14985DF2-4270-4A3E-8C51-CE78E09FAB85}" type="pres">
      <dgm:prSet presAssocID="{22E22C6F-8F12-4D63-BD62-551633D69FBB}" presName="parTx" presStyleLbl="node1" presStyleIdx="0" presStyleCnt="3">
        <dgm:presLayoutVars>
          <dgm:chMax val="0"/>
          <dgm:chPref val="0"/>
          <dgm:bulletEnabled val="1"/>
        </dgm:presLayoutVars>
      </dgm:prSet>
      <dgm:spPr/>
    </dgm:pt>
    <dgm:pt modelId="{2C2764CB-1E7F-4EB2-8989-609EB50A8AFD}" type="pres">
      <dgm:prSet presAssocID="{22E22C6F-8F12-4D63-BD62-551633D69FBB}" presName="parSh" presStyleLbl="node1" presStyleIdx="1" presStyleCnt="3"/>
      <dgm:spPr/>
    </dgm:pt>
    <dgm:pt modelId="{E082E3DE-E256-4935-BD2D-82A05BC18336}" type="pres">
      <dgm:prSet presAssocID="{22E22C6F-8F12-4D63-BD62-551633D69FBB}" presName="desTx" presStyleLbl="fgAcc1" presStyleIdx="1" presStyleCnt="3">
        <dgm:presLayoutVars>
          <dgm:bulletEnabled val="1"/>
        </dgm:presLayoutVars>
      </dgm:prSet>
      <dgm:spPr/>
    </dgm:pt>
    <dgm:pt modelId="{4C5C636F-6BF4-4F6F-ABE6-DFE4B39680A4}" type="pres">
      <dgm:prSet presAssocID="{4556601D-FFC0-434C-8DB6-8B6159389D6E}" presName="sibTrans" presStyleLbl="sibTrans2D1" presStyleIdx="1" presStyleCnt="2"/>
      <dgm:spPr/>
    </dgm:pt>
    <dgm:pt modelId="{488F80C4-CAE2-4B57-838D-A026F30562B1}" type="pres">
      <dgm:prSet presAssocID="{4556601D-FFC0-434C-8DB6-8B6159389D6E}" presName="connTx" presStyleLbl="sibTrans2D1" presStyleIdx="1" presStyleCnt="2"/>
      <dgm:spPr/>
    </dgm:pt>
    <dgm:pt modelId="{DAD8C091-1060-47CE-B369-0B997BFAF526}" type="pres">
      <dgm:prSet presAssocID="{61DC4675-6E3B-4D47-AA6B-7AF170015F1F}" presName="composite" presStyleCnt="0"/>
      <dgm:spPr/>
    </dgm:pt>
    <dgm:pt modelId="{9E1B257F-A39B-429A-A14B-242526018EB9}" type="pres">
      <dgm:prSet presAssocID="{61DC4675-6E3B-4D47-AA6B-7AF170015F1F}" presName="parTx" presStyleLbl="node1" presStyleIdx="1" presStyleCnt="3">
        <dgm:presLayoutVars>
          <dgm:chMax val="0"/>
          <dgm:chPref val="0"/>
          <dgm:bulletEnabled val="1"/>
        </dgm:presLayoutVars>
      </dgm:prSet>
      <dgm:spPr/>
    </dgm:pt>
    <dgm:pt modelId="{09D2A38F-58B9-4910-A750-8DAB31CB65C3}" type="pres">
      <dgm:prSet presAssocID="{61DC4675-6E3B-4D47-AA6B-7AF170015F1F}" presName="parSh" presStyleLbl="node1" presStyleIdx="2" presStyleCnt="3"/>
      <dgm:spPr/>
    </dgm:pt>
    <dgm:pt modelId="{3B9B7F85-7979-42DB-8103-9A966CC894A5}" type="pres">
      <dgm:prSet presAssocID="{61DC4675-6E3B-4D47-AA6B-7AF170015F1F}" presName="desTx" presStyleLbl="fgAcc1" presStyleIdx="2" presStyleCnt="3" custLinFactNeighborX="-3939" custLinFactNeighborY="411">
        <dgm:presLayoutVars>
          <dgm:bulletEnabled val="1"/>
        </dgm:presLayoutVars>
      </dgm:prSet>
      <dgm:spPr/>
    </dgm:pt>
  </dgm:ptLst>
  <dgm:cxnLst>
    <dgm:cxn modelId="{BB216F02-86C9-4993-9F1F-D02EC0233E18}" type="presOf" srcId="{A4A1F937-17B2-417F-8938-E01A94D3864A}" destId="{3B9B7F85-7979-42DB-8103-9A966CC894A5}" srcOrd="0" destOrd="0" presId="urn:microsoft.com/office/officeart/2005/8/layout/process3"/>
    <dgm:cxn modelId="{C963A50F-1F9D-401A-BB5F-33FD79CDB92E}" srcId="{22E22C6F-8F12-4D63-BD62-551633D69FBB}" destId="{C14C3FD8-B3EF-48B1-A271-4BFE898FC774}" srcOrd="0" destOrd="0" parTransId="{851471B4-D8ED-4F19-96B5-C66B5E25D0EB}" sibTransId="{0AE79FD0-D852-48F5-A93F-072CAF9FA566}"/>
    <dgm:cxn modelId="{BB193213-7BD1-404A-BFD1-70A3AB213278}" type="presOf" srcId="{180C1F1B-16D8-4AE2-A94A-B47A45539054}" destId="{C878498D-55DC-416B-B77C-5C40AF8959AF}" srcOrd="0" destOrd="2" presId="urn:microsoft.com/office/officeart/2005/8/layout/process3"/>
    <dgm:cxn modelId="{F4725221-F606-4D6C-B71A-7406FE7DE9B8}" type="presOf" srcId="{4556601D-FFC0-434C-8DB6-8B6159389D6E}" destId="{488F80C4-CAE2-4B57-838D-A026F30562B1}" srcOrd="1" destOrd="0" presId="urn:microsoft.com/office/officeart/2005/8/layout/process3"/>
    <dgm:cxn modelId="{18463B2F-FB93-420A-A7AE-5E3E47101071}" srcId="{68913508-76E9-4BBC-925F-57FCE06E6060}" destId="{22E22C6F-8F12-4D63-BD62-551633D69FBB}" srcOrd="1" destOrd="0" parTransId="{C4AC5FE2-0326-430A-9DF8-B878FB5ED9B8}" sibTransId="{4556601D-FFC0-434C-8DB6-8B6159389D6E}"/>
    <dgm:cxn modelId="{21B77E30-60E9-451F-9E61-54AF07B64674}" srcId="{AE429007-8E18-4CFA-B81C-D017CF2F3B3C}" destId="{86A3CC52-5ACB-4B56-8EA2-1955D40FE991}" srcOrd="0" destOrd="0" parTransId="{AEBDEF6E-4450-471F-AA68-D34AA0478E26}" sibTransId="{B40E3CFC-183A-407C-A548-D43D130ED3C0}"/>
    <dgm:cxn modelId="{9621295C-9D80-4110-A56A-258B23A426F7}" type="presOf" srcId="{1BB392EE-A626-46E2-9643-6B464C99151F}" destId="{E082E3DE-E256-4935-BD2D-82A05BC18336}" srcOrd="0" destOrd="1" presId="urn:microsoft.com/office/officeart/2005/8/layout/process3"/>
    <dgm:cxn modelId="{7996CC61-690E-4606-AE1F-9F19CF59B1BB}" type="presOf" srcId="{398D66EA-B9E0-4C63-910C-597B3F34CCE8}" destId="{E082E3DE-E256-4935-BD2D-82A05BC18336}" srcOrd="0" destOrd="2" presId="urn:microsoft.com/office/officeart/2005/8/layout/process3"/>
    <dgm:cxn modelId="{5356EE4A-67E3-43A1-BB4B-A8AF35A8C0B6}" srcId="{86A3CC52-5ACB-4B56-8EA2-1955D40FE991}" destId="{631A94CB-7ACB-40A0-81F0-6E8BF42CA7A4}" srcOrd="0" destOrd="0" parTransId="{8F3F77B9-799B-4511-9DA5-F48635919405}" sibTransId="{1E634A28-12CF-4286-BDA6-FEAB7C6F17C7}"/>
    <dgm:cxn modelId="{F7B82F6C-A4C5-41D9-ACAC-81DC3A101B7F}" srcId="{86A3CC52-5ACB-4B56-8EA2-1955D40FE991}" destId="{180C1F1B-16D8-4AE2-A94A-B47A45539054}" srcOrd="1" destOrd="0" parTransId="{B2C50588-0B26-4C27-A9DC-3687E5248204}" sibTransId="{DA5CA976-7B19-4F7B-B1B9-090D4FAF447B}"/>
    <dgm:cxn modelId="{0A451674-0BD3-42DF-871F-8D1E7C7F9F96}" type="presOf" srcId="{9B0F255B-3497-45F9-BBD5-0F9DDC455E76}" destId="{A4447411-2F6C-40FD-B963-17AAD4DF3253}" srcOrd="1" destOrd="0" presId="urn:microsoft.com/office/officeart/2005/8/layout/process3"/>
    <dgm:cxn modelId="{85410056-B9A0-4725-9CB2-C9932743433F}" type="presOf" srcId="{4556601D-FFC0-434C-8DB6-8B6159389D6E}" destId="{4C5C636F-6BF4-4F6F-ABE6-DFE4B39680A4}" srcOrd="0" destOrd="0" presId="urn:microsoft.com/office/officeart/2005/8/layout/process3"/>
    <dgm:cxn modelId="{349BBB76-7A0D-4233-9B03-3EE10B1906F5}" type="presOf" srcId="{22E22C6F-8F12-4D63-BD62-551633D69FBB}" destId="{14985DF2-4270-4A3E-8C51-CE78E09FAB85}" srcOrd="0" destOrd="0" presId="urn:microsoft.com/office/officeart/2005/8/layout/process3"/>
    <dgm:cxn modelId="{F9E57057-3F08-4828-B942-FC1EF603C1F5}" type="presOf" srcId="{D5609965-B2B3-4161-A444-83E89796E0C3}" destId="{3B9B7F85-7979-42DB-8103-9A966CC894A5}" srcOrd="0" destOrd="2" presId="urn:microsoft.com/office/officeart/2005/8/layout/process3"/>
    <dgm:cxn modelId="{5034077A-E261-42BE-B8AD-7249E28C2C07}" srcId="{61DC4675-6E3B-4D47-AA6B-7AF170015F1F}" destId="{A4A1F937-17B2-417F-8938-E01A94D3864A}" srcOrd="0" destOrd="0" parTransId="{C8C97045-AD5E-42D3-8D13-B8EA405235AC}" sibTransId="{885BCF1E-2490-4321-95D2-92EC7B15E86C}"/>
    <dgm:cxn modelId="{09891E5A-A653-4CF7-950E-B251EDE94D2C}" type="presOf" srcId="{1839BC21-95E7-4DA6-9466-35D3F00834DC}" destId="{3B9B7F85-7979-42DB-8103-9A966CC894A5}" srcOrd="0" destOrd="4" presId="urn:microsoft.com/office/officeart/2005/8/layout/process3"/>
    <dgm:cxn modelId="{286B7C8B-0DEE-4384-8625-9269B26818D2}" srcId="{64856B3C-BDB5-4960-B212-04B278F2287F}" destId="{1839BC21-95E7-4DA6-9466-35D3F00834DC}" srcOrd="0" destOrd="0" parTransId="{57432259-D062-445D-9A11-4C86387410AE}" sibTransId="{856156AB-5925-406D-BFDD-201ADA9ABE50}"/>
    <dgm:cxn modelId="{51F78791-6A15-45EA-A55F-E17436B0B83A}" srcId="{C14C3FD8-B3EF-48B1-A271-4BFE898FC774}" destId="{398D66EA-B9E0-4C63-910C-597B3F34CCE8}" srcOrd="1" destOrd="0" parTransId="{8080E0FB-B9EC-4CB5-AB89-9DDE8DE3FCC3}" sibTransId="{DF43AEA1-7A0D-4B73-9FAA-01DAD529CA24}"/>
    <dgm:cxn modelId="{B7B1D192-15E5-4A46-90FD-90ED63D63E2D}" type="presOf" srcId="{64856B3C-BDB5-4960-B212-04B278F2287F}" destId="{3B9B7F85-7979-42DB-8103-9A966CC894A5}" srcOrd="0" destOrd="3" presId="urn:microsoft.com/office/officeart/2005/8/layout/process3"/>
    <dgm:cxn modelId="{E1647F9C-3B6C-47D5-9907-1F20FCFCF5C2}" srcId="{68913508-76E9-4BBC-925F-57FCE06E6060}" destId="{AE429007-8E18-4CFA-B81C-D017CF2F3B3C}" srcOrd="0" destOrd="0" parTransId="{333A9763-E2EB-414E-A7D3-AF983B66AA14}" sibTransId="{9B0F255B-3497-45F9-BBD5-0F9DDC455E76}"/>
    <dgm:cxn modelId="{10AC8D9E-79C4-4E3E-B94C-0BDE74108EC0}" type="presOf" srcId="{86A3CC52-5ACB-4B56-8EA2-1955D40FE991}" destId="{C878498D-55DC-416B-B77C-5C40AF8959AF}" srcOrd="0" destOrd="0" presId="urn:microsoft.com/office/officeart/2005/8/layout/process3"/>
    <dgm:cxn modelId="{9AEDE5A8-8F3D-492D-82F9-9010C1DAC851}" srcId="{A4A1F937-17B2-417F-8938-E01A94D3864A}" destId="{3195612C-A620-4981-9E73-D721BE55004C}" srcOrd="0" destOrd="0" parTransId="{2A92B3EB-C660-4BD1-9537-4F562CCA1424}" sibTransId="{36175F62-13B2-4381-B0E2-033BBC0CACFD}"/>
    <dgm:cxn modelId="{4E5CA4AB-D08E-4F71-B742-B00FE008555D}" type="presOf" srcId="{AE429007-8E18-4CFA-B81C-D017CF2F3B3C}" destId="{C8B67831-DDD8-46E7-9AD3-B16CA482CF37}" srcOrd="1" destOrd="0" presId="urn:microsoft.com/office/officeart/2005/8/layout/process3"/>
    <dgm:cxn modelId="{CB6070AC-57FA-46F3-91B6-DB786B2AC1E2}" srcId="{A4A1F937-17B2-417F-8938-E01A94D3864A}" destId="{D5609965-B2B3-4161-A444-83E89796E0C3}" srcOrd="1" destOrd="0" parTransId="{9D45D0D2-998E-45AF-AE9B-D081AD850BAC}" sibTransId="{E6B653FB-FCD7-4858-9490-EFC9E92778DE}"/>
    <dgm:cxn modelId="{E27DC0AD-936F-4DBD-9BDF-0BE209C9DF40}" type="presOf" srcId="{AE429007-8E18-4CFA-B81C-D017CF2F3B3C}" destId="{30F17AF0-47FC-4139-A197-F64D9DA9A3AD}" srcOrd="0" destOrd="0" presId="urn:microsoft.com/office/officeart/2005/8/layout/process3"/>
    <dgm:cxn modelId="{E82590B9-0629-4B77-ABA1-C8194E10B135}" type="presOf" srcId="{631A94CB-7ACB-40A0-81F0-6E8BF42CA7A4}" destId="{C878498D-55DC-416B-B77C-5C40AF8959AF}" srcOrd="0" destOrd="1" presId="urn:microsoft.com/office/officeart/2005/8/layout/process3"/>
    <dgm:cxn modelId="{93CC87C0-4B7C-4404-B430-96A4A2EC4E2A}" srcId="{64856B3C-BDB5-4960-B212-04B278F2287F}" destId="{54A58C91-71E1-4E60-8DEC-7EECEF59A5AF}" srcOrd="1" destOrd="0" parTransId="{92A6B18C-F491-43AD-B5C7-39A2410F039D}" sibTransId="{76AC22D1-15D9-4482-A489-FE2091398951}"/>
    <dgm:cxn modelId="{333C3CC3-ABBA-4FCA-BF7B-D682CD31BFA8}" type="presOf" srcId="{68913508-76E9-4BBC-925F-57FCE06E6060}" destId="{82EE6B96-041A-4A33-A019-ED0B927AB1B9}" srcOrd="0" destOrd="0" presId="urn:microsoft.com/office/officeart/2005/8/layout/process3"/>
    <dgm:cxn modelId="{773867C5-BA12-4E38-BA83-DF76D9BA2E47}" srcId="{61DC4675-6E3B-4D47-AA6B-7AF170015F1F}" destId="{64856B3C-BDB5-4960-B212-04B278F2287F}" srcOrd="1" destOrd="0" parTransId="{9DF9A223-F9C8-49D7-A045-5BCA28AE72B2}" sibTransId="{66FAB9D6-7A11-40FC-B412-B1A4DEF9C20C}"/>
    <dgm:cxn modelId="{34145ACA-E403-4079-9111-6C51A0AF381C}" srcId="{C14C3FD8-B3EF-48B1-A271-4BFE898FC774}" destId="{1BB392EE-A626-46E2-9643-6B464C99151F}" srcOrd="0" destOrd="0" parTransId="{75403AFE-D552-4041-9E85-1ABDD9D5E544}" sibTransId="{A3590C08-A64F-483D-A4FD-BEBDB38E5947}"/>
    <dgm:cxn modelId="{585AAFD0-C433-4224-A7C3-48291EDC8FE3}" type="presOf" srcId="{61DC4675-6E3B-4D47-AA6B-7AF170015F1F}" destId="{09D2A38F-58B9-4910-A750-8DAB31CB65C3}" srcOrd="1" destOrd="0" presId="urn:microsoft.com/office/officeart/2005/8/layout/process3"/>
    <dgm:cxn modelId="{B9274BD7-13C4-4677-A8C2-6174F23A7D02}" srcId="{68913508-76E9-4BBC-925F-57FCE06E6060}" destId="{61DC4675-6E3B-4D47-AA6B-7AF170015F1F}" srcOrd="2" destOrd="0" parTransId="{358DF7C3-FF88-48F7-A421-FA7EE5B59B4E}" sibTransId="{7EB6AA09-5159-4F8B-A66E-C9324C98D1A7}"/>
    <dgm:cxn modelId="{35F2A2DC-2DE2-47FF-99BA-1CEE8E45948E}" type="presOf" srcId="{61DC4675-6E3B-4D47-AA6B-7AF170015F1F}" destId="{9E1B257F-A39B-429A-A14B-242526018EB9}" srcOrd="0" destOrd="0" presId="urn:microsoft.com/office/officeart/2005/8/layout/process3"/>
    <dgm:cxn modelId="{049F1CE1-8C58-45CA-B6F0-F1C346EC4002}" type="presOf" srcId="{3195612C-A620-4981-9E73-D721BE55004C}" destId="{3B9B7F85-7979-42DB-8103-9A966CC894A5}" srcOrd="0" destOrd="1" presId="urn:microsoft.com/office/officeart/2005/8/layout/process3"/>
    <dgm:cxn modelId="{9D8546E1-76E1-4C7E-A854-CEAF6842E6F7}" type="presOf" srcId="{54A58C91-71E1-4E60-8DEC-7EECEF59A5AF}" destId="{3B9B7F85-7979-42DB-8103-9A966CC894A5}" srcOrd="0" destOrd="5" presId="urn:microsoft.com/office/officeart/2005/8/layout/process3"/>
    <dgm:cxn modelId="{075F89EC-7C6F-4F0B-9175-8AE659A3EA1B}" type="presOf" srcId="{22E22C6F-8F12-4D63-BD62-551633D69FBB}" destId="{2C2764CB-1E7F-4EB2-8989-609EB50A8AFD}" srcOrd="1" destOrd="0" presId="urn:microsoft.com/office/officeart/2005/8/layout/process3"/>
    <dgm:cxn modelId="{ED9EF6EE-ABA7-4FDD-AE1E-951B648BC99B}" type="presOf" srcId="{9B0F255B-3497-45F9-BBD5-0F9DDC455E76}" destId="{33E982EF-594D-484D-A4BA-76DACACA4B7A}" srcOrd="0" destOrd="0" presId="urn:microsoft.com/office/officeart/2005/8/layout/process3"/>
    <dgm:cxn modelId="{99016CF7-53C3-437E-9883-E089F02D5556}" type="presOf" srcId="{C14C3FD8-B3EF-48B1-A271-4BFE898FC774}" destId="{E082E3DE-E256-4935-BD2D-82A05BC18336}" srcOrd="0" destOrd="0" presId="urn:microsoft.com/office/officeart/2005/8/layout/process3"/>
    <dgm:cxn modelId="{0566085B-71A0-4AAD-ABD1-03E7FB35C3E7}" type="presParOf" srcId="{82EE6B96-041A-4A33-A019-ED0B927AB1B9}" destId="{A45317A2-CE7D-4AFC-AA04-C0A437F4454B}" srcOrd="0" destOrd="0" presId="urn:microsoft.com/office/officeart/2005/8/layout/process3"/>
    <dgm:cxn modelId="{B99A98E1-A4FB-41C2-B2D2-45720AAB72BE}" type="presParOf" srcId="{A45317A2-CE7D-4AFC-AA04-C0A437F4454B}" destId="{30F17AF0-47FC-4139-A197-F64D9DA9A3AD}" srcOrd="0" destOrd="0" presId="urn:microsoft.com/office/officeart/2005/8/layout/process3"/>
    <dgm:cxn modelId="{FD630CB4-A200-4263-960D-2A922A4C73D7}" type="presParOf" srcId="{A45317A2-CE7D-4AFC-AA04-C0A437F4454B}" destId="{C8B67831-DDD8-46E7-9AD3-B16CA482CF37}" srcOrd="1" destOrd="0" presId="urn:microsoft.com/office/officeart/2005/8/layout/process3"/>
    <dgm:cxn modelId="{6F5FD668-788C-4D62-9B3F-8932F07BA874}" type="presParOf" srcId="{A45317A2-CE7D-4AFC-AA04-C0A437F4454B}" destId="{C878498D-55DC-416B-B77C-5C40AF8959AF}" srcOrd="2" destOrd="0" presId="urn:microsoft.com/office/officeart/2005/8/layout/process3"/>
    <dgm:cxn modelId="{5D3170CB-896E-4AFE-B6E3-2F39FAEC0B4D}" type="presParOf" srcId="{82EE6B96-041A-4A33-A019-ED0B927AB1B9}" destId="{33E982EF-594D-484D-A4BA-76DACACA4B7A}" srcOrd="1" destOrd="0" presId="urn:microsoft.com/office/officeart/2005/8/layout/process3"/>
    <dgm:cxn modelId="{8C4E75A8-24C0-4C3E-8479-C27EF4E40AAA}" type="presParOf" srcId="{33E982EF-594D-484D-A4BA-76DACACA4B7A}" destId="{A4447411-2F6C-40FD-B963-17AAD4DF3253}" srcOrd="0" destOrd="0" presId="urn:microsoft.com/office/officeart/2005/8/layout/process3"/>
    <dgm:cxn modelId="{364695A5-C9FB-4891-AFA2-C44D8942FF30}" type="presParOf" srcId="{82EE6B96-041A-4A33-A019-ED0B927AB1B9}" destId="{7EE7B7CB-D204-44AF-B924-EE88CFEA3DC0}" srcOrd="2" destOrd="0" presId="urn:microsoft.com/office/officeart/2005/8/layout/process3"/>
    <dgm:cxn modelId="{BAECCCAB-00B8-47CB-BDF1-0795BFBB1CF7}" type="presParOf" srcId="{7EE7B7CB-D204-44AF-B924-EE88CFEA3DC0}" destId="{14985DF2-4270-4A3E-8C51-CE78E09FAB85}" srcOrd="0" destOrd="0" presId="urn:microsoft.com/office/officeart/2005/8/layout/process3"/>
    <dgm:cxn modelId="{C3659408-553E-495C-85C3-5F61F53FF78B}" type="presParOf" srcId="{7EE7B7CB-D204-44AF-B924-EE88CFEA3DC0}" destId="{2C2764CB-1E7F-4EB2-8989-609EB50A8AFD}" srcOrd="1" destOrd="0" presId="urn:microsoft.com/office/officeart/2005/8/layout/process3"/>
    <dgm:cxn modelId="{A05D6C1B-1BA8-4FE9-BF72-F3330620CDC6}" type="presParOf" srcId="{7EE7B7CB-D204-44AF-B924-EE88CFEA3DC0}" destId="{E082E3DE-E256-4935-BD2D-82A05BC18336}" srcOrd="2" destOrd="0" presId="urn:microsoft.com/office/officeart/2005/8/layout/process3"/>
    <dgm:cxn modelId="{13B90E45-05ED-4439-99E5-75BFA1062ADD}" type="presParOf" srcId="{82EE6B96-041A-4A33-A019-ED0B927AB1B9}" destId="{4C5C636F-6BF4-4F6F-ABE6-DFE4B39680A4}" srcOrd="3" destOrd="0" presId="urn:microsoft.com/office/officeart/2005/8/layout/process3"/>
    <dgm:cxn modelId="{765165D1-8226-4139-899B-815CC38A913D}" type="presParOf" srcId="{4C5C636F-6BF4-4F6F-ABE6-DFE4B39680A4}" destId="{488F80C4-CAE2-4B57-838D-A026F30562B1}" srcOrd="0" destOrd="0" presId="urn:microsoft.com/office/officeart/2005/8/layout/process3"/>
    <dgm:cxn modelId="{30BE7F1A-DF2E-4F58-8505-77FBEFA605E1}" type="presParOf" srcId="{82EE6B96-041A-4A33-A019-ED0B927AB1B9}" destId="{DAD8C091-1060-47CE-B369-0B997BFAF526}" srcOrd="4" destOrd="0" presId="urn:microsoft.com/office/officeart/2005/8/layout/process3"/>
    <dgm:cxn modelId="{44B1D061-6A21-4FBE-B358-958D22F94F3C}" type="presParOf" srcId="{DAD8C091-1060-47CE-B369-0B997BFAF526}" destId="{9E1B257F-A39B-429A-A14B-242526018EB9}" srcOrd="0" destOrd="0" presId="urn:microsoft.com/office/officeart/2005/8/layout/process3"/>
    <dgm:cxn modelId="{20012466-8143-4AAB-9EBC-1A255B01FA9E}" type="presParOf" srcId="{DAD8C091-1060-47CE-B369-0B997BFAF526}" destId="{09D2A38F-58B9-4910-A750-8DAB31CB65C3}" srcOrd="1" destOrd="0" presId="urn:microsoft.com/office/officeart/2005/8/layout/process3"/>
    <dgm:cxn modelId="{2EC58734-0108-4C63-BB23-96C97592807B}" type="presParOf" srcId="{DAD8C091-1060-47CE-B369-0B997BFAF526}" destId="{3B9B7F85-7979-42DB-8103-9A966CC894A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32AB88-212B-482F-AA68-B3AE4389FC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92BE0D7-1CC3-49DB-A9E9-1467F2DFE3BD}">
      <dgm:prSet/>
      <dgm:spPr/>
      <dgm:t>
        <a:bodyPr/>
        <a:lstStyle/>
        <a:p>
          <a:r>
            <a:rPr lang="en-AU"/>
            <a:t>When looking at what it has, you may need to make some decisions. Ask yourself…</a:t>
          </a:r>
          <a:endParaRPr lang="en-US"/>
        </a:p>
      </dgm:t>
    </dgm:pt>
    <dgm:pt modelId="{2BD53247-5501-4787-BF56-54E74D8B0057}" type="parTrans" cxnId="{874F0A63-D884-4536-B592-8689D0936032}">
      <dgm:prSet/>
      <dgm:spPr/>
      <dgm:t>
        <a:bodyPr/>
        <a:lstStyle/>
        <a:p>
          <a:endParaRPr lang="en-US"/>
        </a:p>
      </dgm:t>
    </dgm:pt>
    <dgm:pt modelId="{7988AA51-1FCF-4164-8F49-CD32EE736E71}" type="sibTrans" cxnId="{874F0A63-D884-4536-B592-8689D0936032}">
      <dgm:prSet/>
      <dgm:spPr/>
      <dgm:t>
        <a:bodyPr/>
        <a:lstStyle/>
        <a:p>
          <a:endParaRPr lang="en-US"/>
        </a:p>
      </dgm:t>
    </dgm:pt>
    <dgm:pt modelId="{65480745-0819-4B99-B947-1E3CEAA82520}">
      <dgm:prSet/>
      <dgm:spPr/>
      <dgm:t>
        <a:bodyPr/>
        <a:lstStyle/>
        <a:p>
          <a:r>
            <a:rPr lang="en-AU"/>
            <a:t>What will work</a:t>
          </a:r>
          <a:endParaRPr lang="en-US"/>
        </a:p>
      </dgm:t>
    </dgm:pt>
    <dgm:pt modelId="{3FE91E39-35CD-4238-A191-800D7DB433F2}" type="parTrans" cxnId="{6698B3DD-3C6D-468C-97D0-45ED32F013D0}">
      <dgm:prSet/>
      <dgm:spPr/>
      <dgm:t>
        <a:bodyPr/>
        <a:lstStyle/>
        <a:p>
          <a:endParaRPr lang="en-US"/>
        </a:p>
      </dgm:t>
    </dgm:pt>
    <dgm:pt modelId="{18D6D3AF-0623-4668-A559-F06734A13CD2}" type="sibTrans" cxnId="{6698B3DD-3C6D-468C-97D0-45ED32F013D0}">
      <dgm:prSet/>
      <dgm:spPr/>
      <dgm:t>
        <a:bodyPr/>
        <a:lstStyle/>
        <a:p>
          <a:endParaRPr lang="en-US"/>
        </a:p>
      </dgm:t>
    </dgm:pt>
    <dgm:pt modelId="{1DBAA5C8-C3BC-4F63-8756-73C6BE928B89}">
      <dgm:prSet/>
      <dgm:spPr/>
      <dgm:t>
        <a:bodyPr/>
        <a:lstStyle/>
        <a:p>
          <a:r>
            <a:rPr lang="en-AU"/>
            <a:t>What do I know vs what will I need to research</a:t>
          </a:r>
          <a:endParaRPr lang="en-US"/>
        </a:p>
      </dgm:t>
    </dgm:pt>
    <dgm:pt modelId="{5C83A589-FB61-4398-9D4E-FC8B349B46F6}" type="parTrans" cxnId="{79F07505-7D72-4AC0-9E3C-F928943C4626}">
      <dgm:prSet/>
      <dgm:spPr/>
      <dgm:t>
        <a:bodyPr/>
        <a:lstStyle/>
        <a:p>
          <a:endParaRPr lang="en-US"/>
        </a:p>
      </dgm:t>
    </dgm:pt>
    <dgm:pt modelId="{454A6049-79C4-42A3-9ABF-6B8E4225A4A4}" type="sibTrans" cxnId="{79F07505-7D72-4AC0-9E3C-F928943C4626}">
      <dgm:prSet/>
      <dgm:spPr/>
      <dgm:t>
        <a:bodyPr/>
        <a:lstStyle/>
        <a:p>
          <a:endParaRPr lang="en-US"/>
        </a:p>
      </dgm:t>
    </dgm:pt>
    <dgm:pt modelId="{F75939EA-A281-4D80-9E0F-F3BD0C47CE9F}">
      <dgm:prSet/>
      <dgm:spPr/>
      <dgm:t>
        <a:bodyPr/>
        <a:lstStyle/>
        <a:p>
          <a:r>
            <a:rPr lang="en-AU"/>
            <a:t>Is price a concern</a:t>
          </a:r>
          <a:endParaRPr lang="en-US"/>
        </a:p>
      </dgm:t>
    </dgm:pt>
    <dgm:pt modelId="{75258655-DF26-4026-BF0D-8D97F1C083DE}" type="parTrans" cxnId="{E42D179C-AA78-4F95-8C62-E0CB7096FA5B}">
      <dgm:prSet/>
      <dgm:spPr/>
      <dgm:t>
        <a:bodyPr/>
        <a:lstStyle/>
        <a:p>
          <a:endParaRPr lang="en-US"/>
        </a:p>
      </dgm:t>
    </dgm:pt>
    <dgm:pt modelId="{634788EF-8C32-4195-BAA2-D07CC384C936}" type="sibTrans" cxnId="{E42D179C-AA78-4F95-8C62-E0CB7096FA5B}">
      <dgm:prSet/>
      <dgm:spPr/>
      <dgm:t>
        <a:bodyPr/>
        <a:lstStyle/>
        <a:p>
          <a:endParaRPr lang="en-US"/>
        </a:p>
      </dgm:t>
    </dgm:pt>
    <dgm:pt modelId="{50343111-CBAF-48CF-8461-D4C7E1C2D159}">
      <dgm:prSet/>
      <dgm:spPr/>
      <dgm:t>
        <a:bodyPr/>
        <a:lstStyle/>
        <a:p>
          <a:r>
            <a:rPr lang="en-AU"/>
            <a:t>How much quality do I really need</a:t>
          </a:r>
          <a:endParaRPr lang="en-US"/>
        </a:p>
      </dgm:t>
    </dgm:pt>
    <dgm:pt modelId="{411E6BEC-F12F-45B9-8AA0-8674C089DA0D}" type="parTrans" cxnId="{45259193-B787-4271-8B53-DDD36F1219AF}">
      <dgm:prSet/>
      <dgm:spPr/>
      <dgm:t>
        <a:bodyPr/>
        <a:lstStyle/>
        <a:p>
          <a:endParaRPr lang="en-US"/>
        </a:p>
      </dgm:t>
    </dgm:pt>
    <dgm:pt modelId="{B1A6E75A-60C2-4C76-B6D0-69E97C189630}" type="sibTrans" cxnId="{45259193-B787-4271-8B53-DDD36F1219AF}">
      <dgm:prSet/>
      <dgm:spPr/>
      <dgm:t>
        <a:bodyPr/>
        <a:lstStyle/>
        <a:p>
          <a:endParaRPr lang="en-US"/>
        </a:p>
      </dgm:t>
    </dgm:pt>
    <dgm:pt modelId="{29446021-C054-44E7-9124-8104394C35D2}">
      <dgm:prSet/>
      <dgm:spPr/>
      <dgm:t>
        <a:bodyPr/>
        <a:lstStyle/>
        <a:p>
          <a:r>
            <a:rPr lang="en-AU"/>
            <a:t>Can I easily POC (Proof of concept) it</a:t>
          </a:r>
          <a:endParaRPr lang="en-US"/>
        </a:p>
      </dgm:t>
    </dgm:pt>
    <dgm:pt modelId="{95A2DCD0-D573-48B5-8A48-F7211697F0DB}" type="parTrans" cxnId="{029EB188-0379-49C0-8D5B-5A47CF8510C6}">
      <dgm:prSet/>
      <dgm:spPr/>
      <dgm:t>
        <a:bodyPr/>
        <a:lstStyle/>
        <a:p>
          <a:endParaRPr lang="en-US"/>
        </a:p>
      </dgm:t>
    </dgm:pt>
    <dgm:pt modelId="{8C7F64FF-2750-431A-A635-F6334819296D}" type="sibTrans" cxnId="{029EB188-0379-49C0-8D5B-5A47CF8510C6}">
      <dgm:prSet/>
      <dgm:spPr/>
      <dgm:t>
        <a:bodyPr/>
        <a:lstStyle/>
        <a:p>
          <a:endParaRPr lang="en-US"/>
        </a:p>
      </dgm:t>
    </dgm:pt>
    <dgm:pt modelId="{7632ABF6-4A34-44EB-804B-42D288E44715}">
      <dgm:prSet/>
      <dgm:spPr/>
      <dgm:t>
        <a:bodyPr/>
        <a:lstStyle/>
        <a:p>
          <a:r>
            <a:rPr lang="en-AU"/>
            <a:t>Tip: Scour through the datasheets or YouTube videos as quickly as you can. Don’t get bogged down in technicalities until you have made all decisons</a:t>
          </a:r>
          <a:endParaRPr lang="en-US"/>
        </a:p>
      </dgm:t>
    </dgm:pt>
    <dgm:pt modelId="{E713DE47-BE71-44AB-AF7C-78587A46D622}" type="parTrans" cxnId="{90A4C6B0-6EF3-44A9-94EF-D9334783B042}">
      <dgm:prSet/>
      <dgm:spPr/>
      <dgm:t>
        <a:bodyPr/>
        <a:lstStyle/>
        <a:p>
          <a:endParaRPr lang="en-US"/>
        </a:p>
      </dgm:t>
    </dgm:pt>
    <dgm:pt modelId="{D6309082-5990-43C3-9F0C-1A4DF6C7CDC4}" type="sibTrans" cxnId="{90A4C6B0-6EF3-44A9-94EF-D9334783B042}">
      <dgm:prSet/>
      <dgm:spPr/>
      <dgm:t>
        <a:bodyPr/>
        <a:lstStyle/>
        <a:p>
          <a:endParaRPr lang="en-US"/>
        </a:p>
      </dgm:t>
    </dgm:pt>
    <dgm:pt modelId="{9B7A7F39-ADAC-4E14-AB2B-259CCF8948F7}" type="pres">
      <dgm:prSet presAssocID="{7A32AB88-212B-482F-AA68-B3AE4389FCBA}" presName="linear" presStyleCnt="0">
        <dgm:presLayoutVars>
          <dgm:animLvl val="lvl"/>
          <dgm:resizeHandles val="exact"/>
        </dgm:presLayoutVars>
      </dgm:prSet>
      <dgm:spPr/>
    </dgm:pt>
    <dgm:pt modelId="{4289E292-A31D-40BF-A449-46E740AA538B}" type="pres">
      <dgm:prSet presAssocID="{D92BE0D7-1CC3-49DB-A9E9-1467F2DFE3BD}" presName="parentText" presStyleLbl="node1" presStyleIdx="0" presStyleCnt="2">
        <dgm:presLayoutVars>
          <dgm:chMax val="0"/>
          <dgm:bulletEnabled val="1"/>
        </dgm:presLayoutVars>
      </dgm:prSet>
      <dgm:spPr/>
    </dgm:pt>
    <dgm:pt modelId="{2BD5DA4A-D36B-48ED-B151-ED8F931423D9}" type="pres">
      <dgm:prSet presAssocID="{D92BE0D7-1CC3-49DB-A9E9-1467F2DFE3BD}" presName="childText" presStyleLbl="revTx" presStyleIdx="0" presStyleCnt="1">
        <dgm:presLayoutVars>
          <dgm:bulletEnabled val="1"/>
        </dgm:presLayoutVars>
      </dgm:prSet>
      <dgm:spPr/>
    </dgm:pt>
    <dgm:pt modelId="{9E09B906-DF62-4B75-B482-DC96C90F92AC}" type="pres">
      <dgm:prSet presAssocID="{7632ABF6-4A34-44EB-804B-42D288E44715}" presName="parentText" presStyleLbl="node1" presStyleIdx="1" presStyleCnt="2">
        <dgm:presLayoutVars>
          <dgm:chMax val="0"/>
          <dgm:bulletEnabled val="1"/>
        </dgm:presLayoutVars>
      </dgm:prSet>
      <dgm:spPr/>
    </dgm:pt>
  </dgm:ptLst>
  <dgm:cxnLst>
    <dgm:cxn modelId="{79F07505-7D72-4AC0-9E3C-F928943C4626}" srcId="{D92BE0D7-1CC3-49DB-A9E9-1467F2DFE3BD}" destId="{1DBAA5C8-C3BC-4F63-8756-73C6BE928B89}" srcOrd="1" destOrd="0" parTransId="{5C83A589-FB61-4398-9D4E-FC8B349B46F6}" sibTransId="{454A6049-79C4-42A3-9ABF-6B8E4225A4A4}"/>
    <dgm:cxn modelId="{B3D3C20F-3695-4225-8BE2-952C39BABA30}" type="presOf" srcId="{1DBAA5C8-C3BC-4F63-8756-73C6BE928B89}" destId="{2BD5DA4A-D36B-48ED-B151-ED8F931423D9}" srcOrd="0" destOrd="1" presId="urn:microsoft.com/office/officeart/2005/8/layout/vList2"/>
    <dgm:cxn modelId="{D84C0A32-EE2A-4DB6-B2B8-6033B4B5B150}" type="presOf" srcId="{50343111-CBAF-48CF-8461-D4C7E1C2D159}" destId="{2BD5DA4A-D36B-48ED-B151-ED8F931423D9}" srcOrd="0" destOrd="3" presId="urn:microsoft.com/office/officeart/2005/8/layout/vList2"/>
    <dgm:cxn modelId="{46D3183E-21D7-4F10-BDE3-4648F23CA537}" type="presOf" srcId="{7632ABF6-4A34-44EB-804B-42D288E44715}" destId="{9E09B906-DF62-4B75-B482-DC96C90F92AC}" srcOrd="0" destOrd="0" presId="urn:microsoft.com/office/officeart/2005/8/layout/vList2"/>
    <dgm:cxn modelId="{1E4D165C-7C91-4209-9E3C-AE88E532A191}" type="presOf" srcId="{65480745-0819-4B99-B947-1E3CEAA82520}" destId="{2BD5DA4A-D36B-48ED-B151-ED8F931423D9}" srcOrd="0" destOrd="0" presId="urn:microsoft.com/office/officeart/2005/8/layout/vList2"/>
    <dgm:cxn modelId="{4D402462-9D74-4152-A4FA-BF475A45DDC4}" type="presOf" srcId="{F75939EA-A281-4D80-9E0F-F3BD0C47CE9F}" destId="{2BD5DA4A-D36B-48ED-B151-ED8F931423D9}" srcOrd="0" destOrd="2" presId="urn:microsoft.com/office/officeart/2005/8/layout/vList2"/>
    <dgm:cxn modelId="{874F0A63-D884-4536-B592-8689D0936032}" srcId="{7A32AB88-212B-482F-AA68-B3AE4389FCBA}" destId="{D92BE0D7-1CC3-49DB-A9E9-1467F2DFE3BD}" srcOrd="0" destOrd="0" parTransId="{2BD53247-5501-4787-BF56-54E74D8B0057}" sibTransId="{7988AA51-1FCF-4164-8F49-CD32EE736E71}"/>
    <dgm:cxn modelId="{25BE744A-ACC1-43A4-8EFC-3137857ABAB8}" type="presOf" srcId="{7A32AB88-212B-482F-AA68-B3AE4389FCBA}" destId="{9B7A7F39-ADAC-4E14-AB2B-259CCF8948F7}" srcOrd="0" destOrd="0" presId="urn:microsoft.com/office/officeart/2005/8/layout/vList2"/>
    <dgm:cxn modelId="{029EB188-0379-49C0-8D5B-5A47CF8510C6}" srcId="{D92BE0D7-1CC3-49DB-A9E9-1467F2DFE3BD}" destId="{29446021-C054-44E7-9124-8104394C35D2}" srcOrd="4" destOrd="0" parTransId="{95A2DCD0-D573-48B5-8A48-F7211697F0DB}" sibTransId="{8C7F64FF-2750-431A-A635-F6334819296D}"/>
    <dgm:cxn modelId="{A8976693-F91D-47A9-85C2-AA3C7917E65D}" type="presOf" srcId="{29446021-C054-44E7-9124-8104394C35D2}" destId="{2BD5DA4A-D36B-48ED-B151-ED8F931423D9}" srcOrd="0" destOrd="4" presId="urn:microsoft.com/office/officeart/2005/8/layout/vList2"/>
    <dgm:cxn modelId="{45259193-B787-4271-8B53-DDD36F1219AF}" srcId="{D92BE0D7-1CC3-49DB-A9E9-1467F2DFE3BD}" destId="{50343111-CBAF-48CF-8461-D4C7E1C2D159}" srcOrd="3" destOrd="0" parTransId="{411E6BEC-F12F-45B9-8AA0-8674C089DA0D}" sibTransId="{B1A6E75A-60C2-4C76-B6D0-69E97C189630}"/>
    <dgm:cxn modelId="{E42D179C-AA78-4F95-8C62-E0CB7096FA5B}" srcId="{D92BE0D7-1CC3-49DB-A9E9-1467F2DFE3BD}" destId="{F75939EA-A281-4D80-9E0F-F3BD0C47CE9F}" srcOrd="2" destOrd="0" parTransId="{75258655-DF26-4026-BF0D-8D97F1C083DE}" sibTransId="{634788EF-8C32-4195-BAA2-D07CC384C936}"/>
    <dgm:cxn modelId="{90A4C6B0-6EF3-44A9-94EF-D9334783B042}" srcId="{7A32AB88-212B-482F-AA68-B3AE4389FCBA}" destId="{7632ABF6-4A34-44EB-804B-42D288E44715}" srcOrd="1" destOrd="0" parTransId="{E713DE47-BE71-44AB-AF7C-78587A46D622}" sibTransId="{D6309082-5990-43C3-9F0C-1A4DF6C7CDC4}"/>
    <dgm:cxn modelId="{E00B66C7-B903-49D8-B540-0BEA58108553}" type="presOf" srcId="{D92BE0D7-1CC3-49DB-A9E9-1467F2DFE3BD}" destId="{4289E292-A31D-40BF-A449-46E740AA538B}" srcOrd="0" destOrd="0" presId="urn:microsoft.com/office/officeart/2005/8/layout/vList2"/>
    <dgm:cxn modelId="{6698B3DD-3C6D-468C-97D0-45ED32F013D0}" srcId="{D92BE0D7-1CC3-49DB-A9E9-1467F2DFE3BD}" destId="{65480745-0819-4B99-B947-1E3CEAA82520}" srcOrd="0" destOrd="0" parTransId="{3FE91E39-35CD-4238-A191-800D7DB433F2}" sibTransId="{18D6D3AF-0623-4668-A559-F06734A13CD2}"/>
    <dgm:cxn modelId="{E99F57C2-598A-4E3D-B7CD-DAB6A1835FDE}" type="presParOf" srcId="{9B7A7F39-ADAC-4E14-AB2B-259CCF8948F7}" destId="{4289E292-A31D-40BF-A449-46E740AA538B}" srcOrd="0" destOrd="0" presId="urn:microsoft.com/office/officeart/2005/8/layout/vList2"/>
    <dgm:cxn modelId="{4B1D1FA0-D54A-433E-A2AB-D8A0BE57CEF2}" type="presParOf" srcId="{9B7A7F39-ADAC-4E14-AB2B-259CCF8948F7}" destId="{2BD5DA4A-D36B-48ED-B151-ED8F931423D9}" srcOrd="1" destOrd="0" presId="urn:microsoft.com/office/officeart/2005/8/layout/vList2"/>
    <dgm:cxn modelId="{789D834F-A5CF-4B97-A87E-60E1FBD46AF1}" type="presParOf" srcId="{9B7A7F39-ADAC-4E14-AB2B-259CCF8948F7}" destId="{9E09B906-DF62-4B75-B482-DC96C90F92A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614E05-82A8-4C17-9732-005ED9C80C8D}" type="doc">
      <dgm:prSet loTypeId="urn:microsoft.com/office/officeart/2005/8/layout/orgChart1" loCatId="hierarchy" qsTypeId="urn:microsoft.com/office/officeart/2005/8/quickstyle/3d9" qsCatId="3D" csTypeId="urn:microsoft.com/office/officeart/2005/8/colors/colorful1" csCatId="colorful" phldr="1"/>
      <dgm:spPr/>
      <dgm:t>
        <a:bodyPr/>
        <a:lstStyle/>
        <a:p>
          <a:endParaRPr lang="en-AU"/>
        </a:p>
      </dgm:t>
    </dgm:pt>
    <dgm:pt modelId="{1881C660-66EF-4F75-B489-DE1FE5F76DBA}">
      <dgm:prSet phldrT="[Text]"/>
      <dgm:spPr/>
      <dgm:t>
        <a:bodyPr/>
        <a:lstStyle/>
        <a:p>
          <a:r>
            <a:rPr lang="en-GB" dirty="0"/>
            <a:t>sensor</a:t>
          </a:r>
          <a:endParaRPr lang="en-AU" dirty="0"/>
        </a:p>
      </dgm:t>
    </dgm:pt>
    <dgm:pt modelId="{6E7EE7D6-0F03-43AC-B853-25538D39ABC5}" type="parTrans" cxnId="{DA57B6E9-E36A-4232-B9A4-8BECF7DD4922}">
      <dgm:prSet/>
      <dgm:spPr/>
      <dgm:t>
        <a:bodyPr/>
        <a:lstStyle/>
        <a:p>
          <a:endParaRPr lang="en-AU"/>
        </a:p>
      </dgm:t>
    </dgm:pt>
    <dgm:pt modelId="{79145411-D22D-44A6-9CF1-211DFD6B0F29}" type="sibTrans" cxnId="{DA57B6E9-E36A-4232-B9A4-8BECF7DD4922}">
      <dgm:prSet/>
      <dgm:spPr/>
      <dgm:t>
        <a:bodyPr/>
        <a:lstStyle/>
        <a:p>
          <a:endParaRPr lang="en-AU"/>
        </a:p>
      </dgm:t>
    </dgm:pt>
    <dgm:pt modelId="{B7C69398-1DE0-46E8-8CEE-DB73E84E8348}" type="asst">
      <dgm:prSet phldrT="[Text]"/>
      <dgm:spPr/>
      <dgm:t>
        <a:bodyPr/>
        <a:lstStyle/>
        <a:p>
          <a:r>
            <a:rPr lang="en-GB" dirty="0"/>
            <a:t>water</a:t>
          </a:r>
          <a:endParaRPr lang="en-AU" dirty="0"/>
        </a:p>
      </dgm:t>
    </dgm:pt>
    <dgm:pt modelId="{D2C0DC7D-C5A3-455E-B6BF-33AB4308F0AE}" type="parTrans" cxnId="{2D37DC77-3650-4CE6-95EB-A9D060D1B00C}">
      <dgm:prSet/>
      <dgm:spPr/>
      <dgm:t>
        <a:bodyPr/>
        <a:lstStyle/>
        <a:p>
          <a:endParaRPr lang="en-AU"/>
        </a:p>
      </dgm:t>
    </dgm:pt>
    <dgm:pt modelId="{82B0A4AB-E48E-4D88-9271-56F54AF2506A}" type="sibTrans" cxnId="{2D37DC77-3650-4CE6-95EB-A9D060D1B00C}">
      <dgm:prSet/>
      <dgm:spPr/>
      <dgm:t>
        <a:bodyPr/>
        <a:lstStyle/>
        <a:p>
          <a:endParaRPr lang="en-AU"/>
        </a:p>
      </dgm:t>
    </dgm:pt>
    <dgm:pt modelId="{348B251F-E29A-4EFE-AD55-1000295FA827}">
      <dgm:prSet phldrT="[Text]"/>
      <dgm:spPr/>
      <dgm:t>
        <a:bodyPr/>
        <a:lstStyle/>
        <a:p>
          <a:r>
            <a:rPr lang="en-GB" dirty="0"/>
            <a:t>depth</a:t>
          </a:r>
          <a:endParaRPr lang="en-AU" dirty="0"/>
        </a:p>
      </dgm:t>
    </dgm:pt>
    <dgm:pt modelId="{51B36EE9-DB85-473C-9E8E-E23BD2B569EC}" type="parTrans" cxnId="{7A90283C-8F5B-407E-B1EA-6D879347495F}">
      <dgm:prSet/>
      <dgm:spPr/>
      <dgm:t>
        <a:bodyPr/>
        <a:lstStyle/>
        <a:p>
          <a:endParaRPr lang="en-AU"/>
        </a:p>
      </dgm:t>
    </dgm:pt>
    <dgm:pt modelId="{13712ADD-62E3-43C1-882F-DF8F0D9143DC}" type="sibTrans" cxnId="{7A90283C-8F5B-407E-B1EA-6D879347495F}">
      <dgm:prSet/>
      <dgm:spPr/>
      <dgm:t>
        <a:bodyPr/>
        <a:lstStyle/>
        <a:p>
          <a:endParaRPr lang="en-AU"/>
        </a:p>
      </dgm:t>
    </dgm:pt>
    <dgm:pt modelId="{DC352BED-6351-44D2-A0C1-E3BA2135FD44}">
      <dgm:prSet phldrT="[Text]"/>
      <dgm:spPr/>
      <dgm:t>
        <a:bodyPr/>
        <a:lstStyle/>
        <a:p>
          <a:r>
            <a:rPr lang="en-GB" dirty="0"/>
            <a:t>temperature</a:t>
          </a:r>
          <a:endParaRPr lang="en-AU" dirty="0"/>
        </a:p>
      </dgm:t>
    </dgm:pt>
    <dgm:pt modelId="{F1473111-27D2-4468-B07D-680A67F8D6A4}" type="parTrans" cxnId="{F377079E-28D1-44F6-B43D-026A63E20BEB}">
      <dgm:prSet/>
      <dgm:spPr/>
      <dgm:t>
        <a:bodyPr/>
        <a:lstStyle/>
        <a:p>
          <a:endParaRPr lang="en-AU"/>
        </a:p>
      </dgm:t>
    </dgm:pt>
    <dgm:pt modelId="{A7F026C7-F60D-4E5E-B1A6-52A2638F3B1F}" type="sibTrans" cxnId="{F377079E-28D1-44F6-B43D-026A63E20BEB}">
      <dgm:prSet/>
      <dgm:spPr/>
      <dgm:t>
        <a:bodyPr/>
        <a:lstStyle/>
        <a:p>
          <a:endParaRPr lang="en-AU"/>
        </a:p>
      </dgm:t>
    </dgm:pt>
    <dgm:pt modelId="{C3E98B0B-B8AA-44F1-A782-075C09AC69BD}">
      <dgm:prSet phldrT="[Text]"/>
      <dgm:spPr/>
      <dgm:t>
        <a:bodyPr/>
        <a:lstStyle/>
        <a:p>
          <a:r>
            <a:rPr lang="en-GB" dirty="0"/>
            <a:t>Alerts</a:t>
          </a:r>
          <a:endParaRPr lang="en-AU" dirty="0"/>
        </a:p>
      </dgm:t>
    </dgm:pt>
    <dgm:pt modelId="{44CDB7FD-7BE2-4CCF-8F67-38A82224333B}" type="parTrans" cxnId="{FB087559-B0CF-403F-BF7C-BCCAA073381F}">
      <dgm:prSet/>
      <dgm:spPr/>
      <dgm:t>
        <a:bodyPr/>
        <a:lstStyle/>
        <a:p>
          <a:endParaRPr lang="en-AU"/>
        </a:p>
      </dgm:t>
    </dgm:pt>
    <dgm:pt modelId="{EEC812D6-060B-438E-8CA3-A2035F15592A}" type="sibTrans" cxnId="{FB087559-B0CF-403F-BF7C-BCCAA073381F}">
      <dgm:prSet/>
      <dgm:spPr/>
      <dgm:t>
        <a:bodyPr/>
        <a:lstStyle/>
        <a:p>
          <a:endParaRPr lang="en-AU"/>
        </a:p>
      </dgm:t>
    </dgm:pt>
    <dgm:pt modelId="{71446E9B-C7EE-46EB-8F2A-E334EDCABB49}">
      <dgm:prSet phldrT="[Text]"/>
      <dgm:spPr/>
      <dgm:t>
        <a:bodyPr/>
        <a:lstStyle/>
        <a:p>
          <a:r>
            <a:rPr lang="en-GB" dirty="0"/>
            <a:t>Failure </a:t>
          </a:r>
          <a:endParaRPr lang="en-AU" dirty="0"/>
        </a:p>
      </dgm:t>
    </dgm:pt>
    <dgm:pt modelId="{3F650D5D-3B7E-4770-9737-C9AE9168CFC1}" type="parTrans" cxnId="{C76E270F-7780-411F-AB61-379921636255}">
      <dgm:prSet/>
      <dgm:spPr/>
      <dgm:t>
        <a:bodyPr/>
        <a:lstStyle/>
        <a:p>
          <a:endParaRPr lang="en-AU"/>
        </a:p>
      </dgm:t>
    </dgm:pt>
    <dgm:pt modelId="{1F70BE25-23AB-448F-A1B5-C2B06188B065}" type="sibTrans" cxnId="{C76E270F-7780-411F-AB61-379921636255}">
      <dgm:prSet/>
      <dgm:spPr/>
      <dgm:t>
        <a:bodyPr/>
        <a:lstStyle/>
        <a:p>
          <a:endParaRPr lang="en-AU"/>
        </a:p>
      </dgm:t>
    </dgm:pt>
    <dgm:pt modelId="{008E83B4-7F17-4F21-A84D-1AC4C77EEE1E}">
      <dgm:prSet phldrT="[Text]"/>
      <dgm:spPr/>
      <dgm:t>
        <a:bodyPr/>
        <a:lstStyle/>
        <a:p>
          <a:r>
            <a:rPr lang="en-GB" dirty="0"/>
            <a:t>Water pump</a:t>
          </a:r>
          <a:endParaRPr lang="en-AU" dirty="0"/>
        </a:p>
      </dgm:t>
    </dgm:pt>
    <dgm:pt modelId="{3DBFF01E-8740-4336-9AE3-6B420373B97C}" type="parTrans" cxnId="{F008824E-5933-4C7E-BF47-3087D321C97B}">
      <dgm:prSet/>
      <dgm:spPr/>
      <dgm:t>
        <a:bodyPr/>
        <a:lstStyle/>
        <a:p>
          <a:endParaRPr lang="en-AU"/>
        </a:p>
      </dgm:t>
    </dgm:pt>
    <dgm:pt modelId="{0EDD6E00-396F-4EFE-97A5-943F910C25AB}" type="sibTrans" cxnId="{F008824E-5933-4C7E-BF47-3087D321C97B}">
      <dgm:prSet/>
      <dgm:spPr/>
      <dgm:t>
        <a:bodyPr/>
        <a:lstStyle/>
        <a:p>
          <a:endParaRPr lang="en-AU"/>
        </a:p>
      </dgm:t>
    </dgm:pt>
    <dgm:pt modelId="{A5889CA1-7719-4DCA-9CD8-FE670E0CC22F}">
      <dgm:prSet phldrT="[Text]"/>
      <dgm:spPr/>
      <dgm:t>
        <a:bodyPr/>
        <a:lstStyle/>
        <a:p>
          <a:r>
            <a:rPr lang="en-GB" dirty="0"/>
            <a:t>Air pump</a:t>
          </a:r>
          <a:endParaRPr lang="en-AU" dirty="0"/>
        </a:p>
      </dgm:t>
    </dgm:pt>
    <dgm:pt modelId="{B521DE82-850F-401D-A0AB-C0235AE5AA79}" type="parTrans" cxnId="{663B0BC1-E895-4A21-AC48-5FF3A3360A30}">
      <dgm:prSet/>
      <dgm:spPr/>
      <dgm:t>
        <a:bodyPr/>
        <a:lstStyle/>
        <a:p>
          <a:endParaRPr lang="en-AU"/>
        </a:p>
      </dgm:t>
    </dgm:pt>
    <dgm:pt modelId="{15DDD2A9-345A-4FFE-AAA2-A582B9BBD22D}" type="sibTrans" cxnId="{663B0BC1-E895-4A21-AC48-5FF3A3360A30}">
      <dgm:prSet/>
      <dgm:spPr/>
      <dgm:t>
        <a:bodyPr/>
        <a:lstStyle/>
        <a:p>
          <a:endParaRPr lang="en-AU"/>
        </a:p>
      </dgm:t>
    </dgm:pt>
    <dgm:pt modelId="{C0E7E2F5-A7E8-42D2-9BCD-4CF4F33BE0E0}" type="pres">
      <dgm:prSet presAssocID="{B3614E05-82A8-4C17-9732-005ED9C80C8D}" presName="hierChild1" presStyleCnt="0">
        <dgm:presLayoutVars>
          <dgm:orgChart val="1"/>
          <dgm:chPref val="1"/>
          <dgm:dir/>
          <dgm:animOne val="branch"/>
          <dgm:animLvl val="lvl"/>
          <dgm:resizeHandles/>
        </dgm:presLayoutVars>
      </dgm:prSet>
      <dgm:spPr/>
    </dgm:pt>
    <dgm:pt modelId="{0FE5AFFB-3DF5-436F-A989-31D438B93DC5}" type="pres">
      <dgm:prSet presAssocID="{C3E98B0B-B8AA-44F1-A782-075C09AC69BD}" presName="hierRoot1" presStyleCnt="0">
        <dgm:presLayoutVars>
          <dgm:hierBranch val="init"/>
        </dgm:presLayoutVars>
      </dgm:prSet>
      <dgm:spPr/>
    </dgm:pt>
    <dgm:pt modelId="{B367715E-FA8A-4D32-9ACB-D31A2C8E1C92}" type="pres">
      <dgm:prSet presAssocID="{C3E98B0B-B8AA-44F1-A782-075C09AC69BD}" presName="rootComposite1" presStyleCnt="0"/>
      <dgm:spPr/>
    </dgm:pt>
    <dgm:pt modelId="{BDA0E368-29BD-4781-9CBD-74FBA1E7EE7E}" type="pres">
      <dgm:prSet presAssocID="{C3E98B0B-B8AA-44F1-A782-075C09AC69BD}" presName="rootText1" presStyleLbl="node0" presStyleIdx="0" presStyleCnt="2">
        <dgm:presLayoutVars>
          <dgm:chPref val="3"/>
        </dgm:presLayoutVars>
      </dgm:prSet>
      <dgm:spPr/>
    </dgm:pt>
    <dgm:pt modelId="{633A0A1D-3C7C-4AD3-8E25-76DFA3AF7126}" type="pres">
      <dgm:prSet presAssocID="{C3E98B0B-B8AA-44F1-A782-075C09AC69BD}" presName="rootConnector1" presStyleLbl="node1" presStyleIdx="0" presStyleCnt="0"/>
      <dgm:spPr/>
    </dgm:pt>
    <dgm:pt modelId="{AC5549EE-4E1B-4133-9622-354DF4FD24E2}" type="pres">
      <dgm:prSet presAssocID="{C3E98B0B-B8AA-44F1-A782-075C09AC69BD}" presName="hierChild2" presStyleCnt="0"/>
      <dgm:spPr/>
    </dgm:pt>
    <dgm:pt modelId="{0543C320-A115-4E8E-B6BA-5AE4ABDA3576}" type="pres">
      <dgm:prSet presAssocID="{3F650D5D-3B7E-4770-9737-C9AE9168CFC1}" presName="Name37" presStyleLbl="parChTrans1D2" presStyleIdx="0" presStyleCnt="2"/>
      <dgm:spPr/>
    </dgm:pt>
    <dgm:pt modelId="{F3DB6EDB-AD11-486B-9CCD-707255161F49}" type="pres">
      <dgm:prSet presAssocID="{71446E9B-C7EE-46EB-8F2A-E334EDCABB49}" presName="hierRoot2" presStyleCnt="0">
        <dgm:presLayoutVars>
          <dgm:hierBranch val="init"/>
        </dgm:presLayoutVars>
      </dgm:prSet>
      <dgm:spPr/>
    </dgm:pt>
    <dgm:pt modelId="{40623F0D-EE12-479E-ADF4-810A34A8EB09}" type="pres">
      <dgm:prSet presAssocID="{71446E9B-C7EE-46EB-8F2A-E334EDCABB49}" presName="rootComposite" presStyleCnt="0"/>
      <dgm:spPr/>
    </dgm:pt>
    <dgm:pt modelId="{1A931E7D-422B-41DE-AFF7-5AFFD4B32C06}" type="pres">
      <dgm:prSet presAssocID="{71446E9B-C7EE-46EB-8F2A-E334EDCABB49}" presName="rootText" presStyleLbl="node2" presStyleIdx="0" presStyleCnt="1">
        <dgm:presLayoutVars>
          <dgm:chPref val="3"/>
        </dgm:presLayoutVars>
      </dgm:prSet>
      <dgm:spPr/>
    </dgm:pt>
    <dgm:pt modelId="{C3CA4022-9185-43B2-8F97-FEB7EEAD7950}" type="pres">
      <dgm:prSet presAssocID="{71446E9B-C7EE-46EB-8F2A-E334EDCABB49}" presName="rootConnector" presStyleLbl="node2" presStyleIdx="0" presStyleCnt="1"/>
      <dgm:spPr/>
    </dgm:pt>
    <dgm:pt modelId="{311D7AB7-5094-47BE-B950-EA2A59302165}" type="pres">
      <dgm:prSet presAssocID="{71446E9B-C7EE-46EB-8F2A-E334EDCABB49}" presName="hierChild4" presStyleCnt="0"/>
      <dgm:spPr/>
    </dgm:pt>
    <dgm:pt modelId="{D21DB065-3B9B-4A8D-978A-1111A69872F7}" type="pres">
      <dgm:prSet presAssocID="{3DBFF01E-8740-4336-9AE3-6B420373B97C}" presName="Name37" presStyleLbl="parChTrans1D3" presStyleIdx="0" presStyleCnt="4"/>
      <dgm:spPr/>
    </dgm:pt>
    <dgm:pt modelId="{DD92DA81-8387-422A-BC57-BF3F877AB527}" type="pres">
      <dgm:prSet presAssocID="{008E83B4-7F17-4F21-A84D-1AC4C77EEE1E}" presName="hierRoot2" presStyleCnt="0">
        <dgm:presLayoutVars>
          <dgm:hierBranch val="init"/>
        </dgm:presLayoutVars>
      </dgm:prSet>
      <dgm:spPr/>
    </dgm:pt>
    <dgm:pt modelId="{DC45C648-5CE5-47D1-A4EC-8B2828182310}" type="pres">
      <dgm:prSet presAssocID="{008E83B4-7F17-4F21-A84D-1AC4C77EEE1E}" presName="rootComposite" presStyleCnt="0"/>
      <dgm:spPr/>
    </dgm:pt>
    <dgm:pt modelId="{7E65235B-1E6A-41E2-8CE4-01335D857F94}" type="pres">
      <dgm:prSet presAssocID="{008E83B4-7F17-4F21-A84D-1AC4C77EEE1E}" presName="rootText" presStyleLbl="node3" presStyleIdx="0" presStyleCnt="4">
        <dgm:presLayoutVars>
          <dgm:chPref val="3"/>
        </dgm:presLayoutVars>
      </dgm:prSet>
      <dgm:spPr/>
    </dgm:pt>
    <dgm:pt modelId="{728464E5-BAAD-40D2-BF29-D6AD31908F3D}" type="pres">
      <dgm:prSet presAssocID="{008E83B4-7F17-4F21-A84D-1AC4C77EEE1E}" presName="rootConnector" presStyleLbl="node3" presStyleIdx="0" presStyleCnt="4"/>
      <dgm:spPr/>
    </dgm:pt>
    <dgm:pt modelId="{4046E01C-83AB-410A-A6B9-3EA77906994A}" type="pres">
      <dgm:prSet presAssocID="{008E83B4-7F17-4F21-A84D-1AC4C77EEE1E}" presName="hierChild4" presStyleCnt="0"/>
      <dgm:spPr/>
    </dgm:pt>
    <dgm:pt modelId="{AF010BFC-7A1E-46BF-8ACC-7122FA1E181A}" type="pres">
      <dgm:prSet presAssocID="{008E83B4-7F17-4F21-A84D-1AC4C77EEE1E}" presName="hierChild5" presStyleCnt="0"/>
      <dgm:spPr/>
    </dgm:pt>
    <dgm:pt modelId="{0A99F989-D2A6-4C41-ACBE-01A4DD114364}" type="pres">
      <dgm:prSet presAssocID="{B521DE82-850F-401D-A0AB-C0235AE5AA79}" presName="Name37" presStyleLbl="parChTrans1D3" presStyleIdx="1" presStyleCnt="4"/>
      <dgm:spPr/>
    </dgm:pt>
    <dgm:pt modelId="{A7C206AA-E23A-48DB-A3D7-2BEF37505A50}" type="pres">
      <dgm:prSet presAssocID="{A5889CA1-7719-4DCA-9CD8-FE670E0CC22F}" presName="hierRoot2" presStyleCnt="0">
        <dgm:presLayoutVars>
          <dgm:hierBranch val="init"/>
        </dgm:presLayoutVars>
      </dgm:prSet>
      <dgm:spPr/>
    </dgm:pt>
    <dgm:pt modelId="{0341F66E-F29C-4F22-9DC3-1CA3489C2DB4}" type="pres">
      <dgm:prSet presAssocID="{A5889CA1-7719-4DCA-9CD8-FE670E0CC22F}" presName="rootComposite" presStyleCnt="0"/>
      <dgm:spPr/>
    </dgm:pt>
    <dgm:pt modelId="{297E9AD8-7B24-4BA7-A24F-8FEF2E6FC720}" type="pres">
      <dgm:prSet presAssocID="{A5889CA1-7719-4DCA-9CD8-FE670E0CC22F}" presName="rootText" presStyleLbl="node3" presStyleIdx="1" presStyleCnt="4">
        <dgm:presLayoutVars>
          <dgm:chPref val="3"/>
        </dgm:presLayoutVars>
      </dgm:prSet>
      <dgm:spPr/>
    </dgm:pt>
    <dgm:pt modelId="{8C1C9D3F-C52C-4E8E-AA9A-0F694B283B16}" type="pres">
      <dgm:prSet presAssocID="{A5889CA1-7719-4DCA-9CD8-FE670E0CC22F}" presName="rootConnector" presStyleLbl="node3" presStyleIdx="1" presStyleCnt="4"/>
      <dgm:spPr/>
    </dgm:pt>
    <dgm:pt modelId="{72771FAE-6781-4129-87C6-2CA99B50DE01}" type="pres">
      <dgm:prSet presAssocID="{A5889CA1-7719-4DCA-9CD8-FE670E0CC22F}" presName="hierChild4" presStyleCnt="0"/>
      <dgm:spPr/>
    </dgm:pt>
    <dgm:pt modelId="{028C79F5-F6AA-4E72-9F12-AD0E67CD26E8}" type="pres">
      <dgm:prSet presAssocID="{A5889CA1-7719-4DCA-9CD8-FE670E0CC22F}" presName="hierChild5" presStyleCnt="0"/>
      <dgm:spPr/>
    </dgm:pt>
    <dgm:pt modelId="{87D1E7C6-FE18-4AF7-856B-A7B3572218FD}" type="pres">
      <dgm:prSet presAssocID="{71446E9B-C7EE-46EB-8F2A-E334EDCABB49}" presName="hierChild5" presStyleCnt="0"/>
      <dgm:spPr/>
    </dgm:pt>
    <dgm:pt modelId="{F71F0F58-0092-4426-9EE2-BFA731D3C9B7}" type="pres">
      <dgm:prSet presAssocID="{C3E98B0B-B8AA-44F1-A782-075C09AC69BD}" presName="hierChild3" presStyleCnt="0"/>
      <dgm:spPr/>
    </dgm:pt>
    <dgm:pt modelId="{54D53B12-54CF-4D61-8584-729F8E1D514D}" type="pres">
      <dgm:prSet presAssocID="{1881C660-66EF-4F75-B489-DE1FE5F76DBA}" presName="hierRoot1" presStyleCnt="0">
        <dgm:presLayoutVars>
          <dgm:hierBranch val="init"/>
        </dgm:presLayoutVars>
      </dgm:prSet>
      <dgm:spPr/>
    </dgm:pt>
    <dgm:pt modelId="{EC4207EF-7FCA-4ADE-94DA-D3911CE8D34B}" type="pres">
      <dgm:prSet presAssocID="{1881C660-66EF-4F75-B489-DE1FE5F76DBA}" presName="rootComposite1" presStyleCnt="0"/>
      <dgm:spPr/>
    </dgm:pt>
    <dgm:pt modelId="{996848B1-4E99-4846-9899-A188D440A091}" type="pres">
      <dgm:prSet presAssocID="{1881C660-66EF-4F75-B489-DE1FE5F76DBA}" presName="rootText1" presStyleLbl="node0" presStyleIdx="1" presStyleCnt="2">
        <dgm:presLayoutVars>
          <dgm:chPref val="3"/>
        </dgm:presLayoutVars>
      </dgm:prSet>
      <dgm:spPr/>
    </dgm:pt>
    <dgm:pt modelId="{91915D80-8B79-4C44-9612-81A9881607C4}" type="pres">
      <dgm:prSet presAssocID="{1881C660-66EF-4F75-B489-DE1FE5F76DBA}" presName="rootConnector1" presStyleLbl="node1" presStyleIdx="0" presStyleCnt="0"/>
      <dgm:spPr/>
    </dgm:pt>
    <dgm:pt modelId="{91905CD5-C88A-40FE-BD6A-795E323D0282}" type="pres">
      <dgm:prSet presAssocID="{1881C660-66EF-4F75-B489-DE1FE5F76DBA}" presName="hierChild2" presStyleCnt="0"/>
      <dgm:spPr/>
    </dgm:pt>
    <dgm:pt modelId="{F7072068-9CF1-4931-8F04-F1559B805FA4}" type="pres">
      <dgm:prSet presAssocID="{1881C660-66EF-4F75-B489-DE1FE5F76DBA}" presName="hierChild3" presStyleCnt="0"/>
      <dgm:spPr/>
    </dgm:pt>
    <dgm:pt modelId="{6FADECDF-5748-45E3-8B88-B3F67E4360C7}" type="pres">
      <dgm:prSet presAssocID="{D2C0DC7D-C5A3-455E-B6BF-33AB4308F0AE}" presName="Name111" presStyleLbl="parChTrans1D2" presStyleIdx="1" presStyleCnt="2"/>
      <dgm:spPr/>
    </dgm:pt>
    <dgm:pt modelId="{AA0C59A6-8913-4F15-826C-8D0460546D52}" type="pres">
      <dgm:prSet presAssocID="{B7C69398-1DE0-46E8-8CEE-DB73E84E8348}" presName="hierRoot3" presStyleCnt="0">
        <dgm:presLayoutVars>
          <dgm:hierBranch val="init"/>
        </dgm:presLayoutVars>
      </dgm:prSet>
      <dgm:spPr/>
    </dgm:pt>
    <dgm:pt modelId="{D8EBC5D0-633C-4FF6-B872-5F76143502CE}" type="pres">
      <dgm:prSet presAssocID="{B7C69398-1DE0-46E8-8CEE-DB73E84E8348}" presName="rootComposite3" presStyleCnt="0"/>
      <dgm:spPr/>
    </dgm:pt>
    <dgm:pt modelId="{7B8301C8-2DA9-4050-AE42-5A7EB337854B}" type="pres">
      <dgm:prSet presAssocID="{B7C69398-1DE0-46E8-8CEE-DB73E84E8348}" presName="rootText3" presStyleLbl="asst1" presStyleIdx="0" presStyleCnt="1">
        <dgm:presLayoutVars>
          <dgm:chPref val="3"/>
        </dgm:presLayoutVars>
      </dgm:prSet>
      <dgm:spPr/>
    </dgm:pt>
    <dgm:pt modelId="{DE6EE2C3-A955-4F0A-B0F5-44B9D092C936}" type="pres">
      <dgm:prSet presAssocID="{B7C69398-1DE0-46E8-8CEE-DB73E84E8348}" presName="rootConnector3" presStyleLbl="asst1" presStyleIdx="0" presStyleCnt="1"/>
      <dgm:spPr/>
    </dgm:pt>
    <dgm:pt modelId="{2D69E84E-CB7E-4B55-B282-F49480264CDF}" type="pres">
      <dgm:prSet presAssocID="{B7C69398-1DE0-46E8-8CEE-DB73E84E8348}" presName="hierChild6" presStyleCnt="0"/>
      <dgm:spPr/>
    </dgm:pt>
    <dgm:pt modelId="{70E8A07B-2AE1-478A-B9F5-25B4A111DEC9}" type="pres">
      <dgm:prSet presAssocID="{51B36EE9-DB85-473C-9E8E-E23BD2B569EC}" presName="Name37" presStyleLbl="parChTrans1D3" presStyleIdx="2" presStyleCnt="4"/>
      <dgm:spPr/>
    </dgm:pt>
    <dgm:pt modelId="{864A23F7-A1EF-4EA2-87C6-A5C20D30D647}" type="pres">
      <dgm:prSet presAssocID="{348B251F-E29A-4EFE-AD55-1000295FA827}" presName="hierRoot2" presStyleCnt="0">
        <dgm:presLayoutVars>
          <dgm:hierBranch val="init"/>
        </dgm:presLayoutVars>
      </dgm:prSet>
      <dgm:spPr/>
    </dgm:pt>
    <dgm:pt modelId="{790A3A33-537D-4E78-B972-F113D629C85D}" type="pres">
      <dgm:prSet presAssocID="{348B251F-E29A-4EFE-AD55-1000295FA827}" presName="rootComposite" presStyleCnt="0"/>
      <dgm:spPr/>
    </dgm:pt>
    <dgm:pt modelId="{85484D61-6C42-4425-8CB6-4DA062CAE7EB}" type="pres">
      <dgm:prSet presAssocID="{348B251F-E29A-4EFE-AD55-1000295FA827}" presName="rootText" presStyleLbl="node3" presStyleIdx="2" presStyleCnt="4">
        <dgm:presLayoutVars>
          <dgm:chPref val="3"/>
        </dgm:presLayoutVars>
      </dgm:prSet>
      <dgm:spPr/>
    </dgm:pt>
    <dgm:pt modelId="{275FD00E-C1E8-4521-B93C-1729643F2E2A}" type="pres">
      <dgm:prSet presAssocID="{348B251F-E29A-4EFE-AD55-1000295FA827}" presName="rootConnector" presStyleLbl="node3" presStyleIdx="2" presStyleCnt="4"/>
      <dgm:spPr/>
    </dgm:pt>
    <dgm:pt modelId="{5CFAD395-AAF8-4395-B2EF-923E82197B29}" type="pres">
      <dgm:prSet presAssocID="{348B251F-E29A-4EFE-AD55-1000295FA827}" presName="hierChild4" presStyleCnt="0"/>
      <dgm:spPr/>
    </dgm:pt>
    <dgm:pt modelId="{025E035B-F893-486F-97C3-E7C98BD6090D}" type="pres">
      <dgm:prSet presAssocID="{348B251F-E29A-4EFE-AD55-1000295FA827}" presName="hierChild5" presStyleCnt="0"/>
      <dgm:spPr/>
    </dgm:pt>
    <dgm:pt modelId="{852D6B55-B284-447F-AA37-CB867EBFECBE}" type="pres">
      <dgm:prSet presAssocID="{F1473111-27D2-4468-B07D-680A67F8D6A4}" presName="Name37" presStyleLbl="parChTrans1D3" presStyleIdx="3" presStyleCnt="4"/>
      <dgm:spPr/>
    </dgm:pt>
    <dgm:pt modelId="{79A25712-D5E5-4AE4-B4D8-181F62479DEE}" type="pres">
      <dgm:prSet presAssocID="{DC352BED-6351-44D2-A0C1-E3BA2135FD44}" presName="hierRoot2" presStyleCnt="0">
        <dgm:presLayoutVars>
          <dgm:hierBranch val="init"/>
        </dgm:presLayoutVars>
      </dgm:prSet>
      <dgm:spPr/>
    </dgm:pt>
    <dgm:pt modelId="{CACA7FB0-5F39-4772-8C4A-532B83145B25}" type="pres">
      <dgm:prSet presAssocID="{DC352BED-6351-44D2-A0C1-E3BA2135FD44}" presName="rootComposite" presStyleCnt="0"/>
      <dgm:spPr/>
    </dgm:pt>
    <dgm:pt modelId="{971E6624-99BA-43AC-BB24-73CB274FFA93}" type="pres">
      <dgm:prSet presAssocID="{DC352BED-6351-44D2-A0C1-E3BA2135FD44}" presName="rootText" presStyleLbl="node3" presStyleIdx="3" presStyleCnt="4">
        <dgm:presLayoutVars>
          <dgm:chPref val="3"/>
        </dgm:presLayoutVars>
      </dgm:prSet>
      <dgm:spPr/>
    </dgm:pt>
    <dgm:pt modelId="{4F151F91-D388-4FAF-B20E-607D7A41364B}" type="pres">
      <dgm:prSet presAssocID="{DC352BED-6351-44D2-A0C1-E3BA2135FD44}" presName="rootConnector" presStyleLbl="node3" presStyleIdx="3" presStyleCnt="4"/>
      <dgm:spPr/>
    </dgm:pt>
    <dgm:pt modelId="{AB20D1C5-03B9-4064-BCC7-8DC82AA1B0A8}" type="pres">
      <dgm:prSet presAssocID="{DC352BED-6351-44D2-A0C1-E3BA2135FD44}" presName="hierChild4" presStyleCnt="0"/>
      <dgm:spPr/>
    </dgm:pt>
    <dgm:pt modelId="{1688E118-099E-4CC7-BD68-CCCF3E244DC7}" type="pres">
      <dgm:prSet presAssocID="{DC352BED-6351-44D2-A0C1-E3BA2135FD44}" presName="hierChild5" presStyleCnt="0"/>
      <dgm:spPr/>
    </dgm:pt>
    <dgm:pt modelId="{0B06A3F2-DC0E-424D-89FF-FF7139A169DA}" type="pres">
      <dgm:prSet presAssocID="{B7C69398-1DE0-46E8-8CEE-DB73E84E8348}" presName="hierChild7" presStyleCnt="0"/>
      <dgm:spPr/>
    </dgm:pt>
  </dgm:ptLst>
  <dgm:cxnLst>
    <dgm:cxn modelId="{8D962C0C-56C4-4DAF-8516-3DE8EDA96604}" type="presOf" srcId="{3DBFF01E-8740-4336-9AE3-6B420373B97C}" destId="{D21DB065-3B9B-4A8D-978A-1111A69872F7}" srcOrd="0" destOrd="0" presId="urn:microsoft.com/office/officeart/2005/8/layout/orgChart1"/>
    <dgm:cxn modelId="{C76E270F-7780-411F-AB61-379921636255}" srcId="{C3E98B0B-B8AA-44F1-A782-075C09AC69BD}" destId="{71446E9B-C7EE-46EB-8F2A-E334EDCABB49}" srcOrd="0" destOrd="0" parTransId="{3F650D5D-3B7E-4770-9737-C9AE9168CFC1}" sibTransId="{1F70BE25-23AB-448F-A1B5-C2B06188B065}"/>
    <dgm:cxn modelId="{B49C591C-BDC7-42B2-9027-F2B21FFFE336}" type="presOf" srcId="{B7C69398-1DE0-46E8-8CEE-DB73E84E8348}" destId="{7B8301C8-2DA9-4050-AE42-5A7EB337854B}" srcOrd="0" destOrd="0" presId="urn:microsoft.com/office/officeart/2005/8/layout/orgChart1"/>
    <dgm:cxn modelId="{E7208227-9365-4AD4-95E4-F572C80532E3}" type="presOf" srcId="{B7C69398-1DE0-46E8-8CEE-DB73E84E8348}" destId="{DE6EE2C3-A955-4F0A-B0F5-44B9D092C936}" srcOrd="1" destOrd="0" presId="urn:microsoft.com/office/officeart/2005/8/layout/orgChart1"/>
    <dgm:cxn modelId="{19620A2C-A602-4AB2-B1E6-C601A8A9E6DE}" type="presOf" srcId="{DC352BED-6351-44D2-A0C1-E3BA2135FD44}" destId="{971E6624-99BA-43AC-BB24-73CB274FFA93}" srcOrd="0" destOrd="0" presId="urn:microsoft.com/office/officeart/2005/8/layout/orgChart1"/>
    <dgm:cxn modelId="{DE1D6232-79FE-4600-8002-06ACC746528A}" type="presOf" srcId="{D2C0DC7D-C5A3-455E-B6BF-33AB4308F0AE}" destId="{6FADECDF-5748-45E3-8B88-B3F67E4360C7}" srcOrd="0" destOrd="0" presId="urn:microsoft.com/office/officeart/2005/8/layout/orgChart1"/>
    <dgm:cxn modelId="{F580B936-B3F6-4425-8DBB-DF14A39D9DE1}" type="presOf" srcId="{348B251F-E29A-4EFE-AD55-1000295FA827}" destId="{85484D61-6C42-4425-8CB6-4DA062CAE7EB}" srcOrd="0" destOrd="0" presId="urn:microsoft.com/office/officeart/2005/8/layout/orgChart1"/>
    <dgm:cxn modelId="{7107C639-2895-4F2F-87DE-AE04CDF2A3F0}" type="presOf" srcId="{C3E98B0B-B8AA-44F1-A782-075C09AC69BD}" destId="{633A0A1D-3C7C-4AD3-8E25-76DFA3AF7126}" srcOrd="1" destOrd="0" presId="urn:microsoft.com/office/officeart/2005/8/layout/orgChart1"/>
    <dgm:cxn modelId="{7A90283C-8F5B-407E-B1EA-6D879347495F}" srcId="{B7C69398-1DE0-46E8-8CEE-DB73E84E8348}" destId="{348B251F-E29A-4EFE-AD55-1000295FA827}" srcOrd="0" destOrd="0" parTransId="{51B36EE9-DB85-473C-9E8E-E23BD2B569EC}" sibTransId="{13712ADD-62E3-43C1-882F-DF8F0D9143DC}"/>
    <dgm:cxn modelId="{25B1F13C-C424-42EA-A2AD-8F7270806906}" type="presOf" srcId="{3F650D5D-3B7E-4770-9737-C9AE9168CFC1}" destId="{0543C320-A115-4E8E-B6BA-5AE4ABDA3576}" srcOrd="0" destOrd="0" presId="urn:microsoft.com/office/officeart/2005/8/layout/orgChart1"/>
    <dgm:cxn modelId="{4502443F-EA02-411E-802C-E7215D71085C}" type="presOf" srcId="{A5889CA1-7719-4DCA-9CD8-FE670E0CC22F}" destId="{8C1C9D3F-C52C-4E8E-AA9A-0F694B283B16}" srcOrd="1" destOrd="0" presId="urn:microsoft.com/office/officeart/2005/8/layout/orgChart1"/>
    <dgm:cxn modelId="{CB9EC446-A57B-46D2-96D9-96F074063B4F}" type="presOf" srcId="{51B36EE9-DB85-473C-9E8E-E23BD2B569EC}" destId="{70E8A07B-2AE1-478A-B9F5-25B4A111DEC9}" srcOrd="0" destOrd="0" presId="urn:microsoft.com/office/officeart/2005/8/layout/orgChart1"/>
    <dgm:cxn modelId="{83FCA148-3A61-453C-9C44-492071A53BED}" type="presOf" srcId="{348B251F-E29A-4EFE-AD55-1000295FA827}" destId="{275FD00E-C1E8-4521-B93C-1729643F2E2A}" srcOrd="1" destOrd="0" presId="urn:microsoft.com/office/officeart/2005/8/layout/orgChart1"/>
    <dgm:cxn modelId="{78819349-D6CD-479E-88F0-47D4A013A09C}" type="presOf" srcId="{008E83B4-7F17-4F21-A84D-1AC4C77EEE1E}" destId="{728464E5-BAAD-40D2-BF29-D6AD31908F3D}" srcOrd="1" destOrd="0" presId="urn:microsoft.com/office/officeart/2005/8/layout/orgChart1"/>
    <dgm:cxn modelId="{E077714B-9A3C-4325-88D0-2364DA25DBF8}" type="presOf" srcId="{71446E9B-C7EE-46EB-8F2A-E334EDCABB49}" destId="{1A931E7D-422B-41DE-AFF7-5AFFD4B32C06}" srcOrd="0" destOrd="0" presId="urn:microsoft.com/office/officeart/2005/8/layout/orgChart1"/>
    <dgm:cxn modelId="{F008824E-5933-4C7E-BF47-3087D321C97B}" srcId="{71446E9B-C7EE-46EB-8F2A-E334EDCABB49}" destId="{008E83B4-7F17-4F21-A84D-1AC4C77EEE1E}" srcOrd="0" destOrd="0" parTransId="{3DBFF01E-8740-4336-9AE3-6B420373B97C}" sibTransId="{0EDD6E00-396F-4EFE-97A5-943F910C25AB}"/>
    <dgm:cxn modelId="{21282074-5F0E-4E31-ABF2-DB016A93E0BC}" type="presOf" srcId="{1881C660-66EF-4F75-B489-DE1FE5F76DBA}" destId="{996848B1-4E99-4846-9899-A188D440A091}" srcOrd="0" destOrd="0" presId="urn:microsoft.com/office/officeart/2005/8/layout/orgChart1"/>
    <dgm:cxn modelId="{2D37DC77-3650-4CE6-95EB-A9D060D1B00C}" srcId="{1881C660-66EF-4F75-B489-DE1FE5F76DBA}" destId="{B7C69398-1DE0-46E8-8CEE-DB73E84E8348}" srcOrd="0" destOrd="0" parTransId="{D2C0DC7D-C5A3-455E-B6BF-33AB4308F0AE}" sibTransId="{82B0A4AB-E48E-4D88-9271-56F54AF2506A}"/>
    <dgm:cxn modelId="{FB087559-B0CF-403F-BF7C-BCCAA073381F}" srcId="{B3614E05-82A8-4C17-9732-005ED9C80C8D}" destId="{C3E98B0B-B8AA-44F1-A782-075C09AC69BD}" srcOrd="0" destOrd="0" parTransId="{44CDB7FD-7BE2-4CCF-8F67-38A82224333B}" sibTransId="{EEC812D6-060B-438E-8CA3-A2035F15592A}"/>
    <dgm:cxn modelId="{C068437E-293D-4BA6-B3A4-A522A8EBB8F1}" type="presOf" srcId="{71446E9B-C7EE-46EB-8F2A-E334EDCABB49}" destId="{C3CA4022-9185-43B2-8F97-FEB7EEAD7950}" srcOrd="1" destOrd="0" presId="urn:microsoft.com/office/officeart/2005/8/layout/orgChart1"/>
    <dgm:cxn modelId="{6187D386-9714-4A05-9E82-5653BFEB2357}" type="presOf" srcId="{A5889CA1-7719-4DCA-9CD8-FE670E0CC22F}" destId="{297E9AD8-7B24-4BA7-A24F-8FEF2E6FC720}" srcOrd="0" destOrd="0" presId="urn:microsoft.com/office/officeart/2005/8/layout/orgChart1"/>
    <dgm:cxn modelId="{482DD388-DAD5-4893-BD88-E7AF7CD1D77D}" type="presOf" srcId="{F1473111-27D2-4468-B07D-680A67F8D6A4}" destId="{852D6B55-B284-447F-AA37-CB867EBFECBE}" srcOrd="0" destOrd="0" presId="urn:microsoft.com/office/officeart/2005/8/layout/orgChart1"/>
    <dgm:cxn modelId="{F377079E-28D1-44F6-B43D-026A63E20BEB}" srcId="{B7C69398-1DE0-46E8-8CEE-DB73E84E8348}" destId="{DC352BED-6351-44D2-A0C1-E3BA2135FD44}" srcOrd="1" destOrd="0" parTransId="{F1473111-27D2-4468-B07D-680A67F8D6A4}" sibTransId="{A7F026C7-F60D-4E5E-B1A6-52A2638F3B1F}"/>
    <dgm:cxn modelId="{1184A39E-49F3-43DD-BB93-B54C595C0FFA}" type="presOf" srcId="{008E83B4-7F17-4F21-A84D-1AC4C77EEE1E}" destId="{7E65235B-1E6A-41E2-8CE4-01335D857F94}" srcOrd="0" destOrd="0" presId="urn:microsoft.com/office/officeart/2005/8/layout/orgChart1"/>
    <dgm:cxn modelId="{2FCF73A5-3843-44DF-B592-EB783004DBB2}" type="presOf" srcId="{B521DE82-850F-401D-A0AB-C0235AE5AA79}" destId="{0A99F989-D2A6-4C41-ACBE-01A4DD114364}" srcOrd="0" destOrd="0" presId="urn:microsoft.com/office/officeart/2005/8/layout/orgChart1"/>
    <dgm:cxn modelId="{D43CCBB2-DF05-4980-8951-53BE0C3D0238}" type="presOf" srcId="{DC352BED-6351-44D2-A0C1-E3BA2135FD44}" destId="{4F151F91-D388-4FAF-B20E-607D7A41364B}" srcOrd="1" destOrd="0" presId="urn:microsoft.com/office/officeart/2005/8/layout/orgChart1"/>
    <dgm:cxn modelId="{663B0BC1-E895-4A21-AC48-5FF3A3360A30}" srcId="{71446E9B-C7EE-46EB-8F2A-E334EDCABB49}" destId="{A5889CA1-7719-4DCA-9CD8-FE670E0CC22F}" srcOrd="1" destOrd="0" parTransId="{B521DE82-850F-401D-A0AB-C0235AE5AA79}" sibTransId="{15DDD2A9-345A-4FFE-AAA2-A582B9BBD22D}"/>
    <dgm:cxn modelId="{D10F86C6-621A-4BDB-8D8F-8EE8B8E3999C}" type="presOf" srcId="{B3614E05-82A8-4C17-9732-005ED9C80C8D}" destId="{C0E7E2F5-A7E8-42D2-9BCD-4CF4F33BE0E0}" srcOrd="0" destOrd="0" presId="urn:microsoft.com/office/officeart/2005/8/layout/orgChart1"/>
    <dgm:cxn modelId="{DA57B6E9-E36A-4232-B9A4-8BECF7DD4922}" srcId="{B3614E05-82A8-4C17-9732-005ED9C80C8D}" destId="{1881C660-66EF-4F75-B489-DE1FE5F76DBA}" srcOrd="1" destOrd="0" parTransId="{6E7EE7D6-0F03-43AC-B853-25538D39ABC5}" sibTransId="{79145411-D22D-44A6-9CF1-211DFD6B0F29}"/>
    <dgm:cxn modelId="{D78D76F3-13C0-4A71-9F27-B9EB8CAA2377}" type="presOf" srcId="{C3E98B0B-B8AA-44F1-A782-075C09AC69BD}" destId="{BDA0E368-29BD-4781-9CBD-74FBA1E7EE7E}" srcOrd="0" destOrd="0" presId="urn:microsoft.com/office/officeart/2005/8/layout/orgChart1"/>
    <dgm:cxn modelId="{F114D0FC-E361-45DC-A27F-F592655214FB}" type="presOf" srcId="{1881C660-66EF-4F75-B489-DE1FE5F76DBA}" destId="{91915D80-8B79-4C44-9612-81A9881607C4}" srcOrd="1" destOrd="0" presId="urn:microsoft.com/office/officeart/2005/8/layout/orgChart1"/>
    <dgm:cxn modelId="{605266F6-B444-41CD-83E9-8D6CE30D691E}" type="presParOf" srcId="{C0E7E2F5-A7E8-42D2-9BCD-4CF4F33BE0E0}" destId="{0FE5AFFB-3DF5-436F-A989-31D438B93DC5}" srcOrd="0" destOrd="0" presId="urn:microsoft.com/office/officeart/2005/8/layout/orgChart1"/>
    <dgm:cxn modelId="{262C5FEA-DC3B-4AA7-BF2D-57E102008A30}" type="presParOf" srcId="{0FE5AFFB-3DF5-436F-A989-31D438B93DC5}" destId="{B367715E-FA8A-4D32-9ACB-D31A2C8E1C92}" srcOrd="0" destOrd="0" presId="urn:microsoft.com/office/officeart/2005/8/layout/orgChart1"/>
    <dgm:cxn modelId="{4185F4BE-5262-4423-9B9E-3C0B9E7962BF}" type="presParOf" srcId="{B367715E-FA8A-4D32-9ACB-D31A2C8E1C92}" destId="{BDA0E368-29BD-4781-9CBD-74FBA1E7EE7E}" srcOrd="0" destOrd="0" presId="urn:microsoft.com/office/officeart/2005/8/layout/orgChart1"/>
    <dgm:cxn modelId="{8AAF4F36-D18B-4E9C-A6C2-58D79C714C47}" type="presParOf" srcId="{B367715E-FA8A-4D32-9ACB-D31A2C8E1C92}" destId="{633A0A1D-3C7C-4AD3-8E25-76DFA3AF7126}" srcOrd="1" destOrd="0" presId="urn:microsoft.com/office/officeart/2005/8/layout/orgChart1"/>
    <dgm:cxn modelId="{528508F0-D8A7-4AF5-9D83-4F82018F7CDC}" type="presParOf" srcId="{0FE5AFFB-3DF5-436F-A989-31D438B93DC5}" destId="{AC5549EE-4E1B-4133-9622-354DF4FD24E2}" srcOrd="1" destOrd="0" presId="urn:microsoft.com/office/officeart/2005/8/layout/orgChart1"/>
    <dgm:cxn modelId="{EFD3FDBB-678C-46CD-B77F-4109F8537696}" type="presParOf" srcId="{AC5549EE-4E1B-4133-9622-354DF4FD24E2}" destId="{0543C320-A115-4E8E-B6BA-5AE4ABDA3576}" srcOrd="0" destOrd="0" presId="urn:microsoft.com/office/officeart/2005/8/layout/orgChart1"/>
    <dgm:cxn modelId="{12E7E9C6-5786-4CA1-AC22-D9C3A5DB0724}" type="presParOf" srcId="{AC5549EE-4E1B-4133-9622-354DF4FD24E2}" destId="{F3DB6EDB-AD11-486B-9CCD-707255161F49}" srcOrd="1" destOrd="0" presId="urn:microsoft.com/office/officeart/2005/8/layout/orgChart1"/>
    <dgm:cxn modelId="{BEEB1E59-68E1-4938-AE29-FC8DEE2AE152}" type="presParOf" srcId="{F3DB6EDB-AD11-486B-9CCD-707255161F49}" destId="{40623F0D-EE12-479E-ADF4-810A34A8EB09}" srcOrd="0" destOrd="0" presId="urn:microsoft.com/office/officeart/2005/8/layout/orgChart1"/>
    <dgm:cxn modelId="{39BE8EAB-974A-41E9-AD7A-19B8D0B2CD50}" type="presParOf" srcId="{40623F0D-EE12-479E-ADF4-810A34A8EB09}" destId="{1A931E7D-422B-41DE-AFF7-5AFFD4B32C06}" srcOrd="0" destOrd="0" presId="urn:microsoft.com/office/officeart/2005/8/layout/orgChart1"/>
    <dgm:cxn modelId="{279F2788-AB9D-4C2C-A1AD-B338EB217F0A}" type="presParOf" srcId="{40623F0D-EE12-479E-ADF4-810A34A8EB09}" destId="{C3CA4022-9185-43B2-8F97-FEB7EEAD7950}" srcOrd="1" destOrd="0" presId="urn:microsoft.com/office/officeart/2005/8/layout/orgChart1"/>
    <dgm:cxn modelId="{6E88BBBA-E104-4B54-A8DF-C759D4D5BEC1}" type="presParOf" srcId="{F3DB6EDB-AD11-486B-9CCD-707255161F49}" destId="{311D7AB7-5094-47BE-B950-EA2A59302165}" srcOrd="1" destOrd="0" presId="urn:microsoft.com/office/officeart/2005/8/layout/orgChart1"/>
    <dgm:cxn modelId="{D27AEFAD-5DAF-4CEB-99BA-A07C6B23D68F}" type="presParOf" srcId="{311D7AB7-5094-47BE-B950-EA2A59302165}" destId="{D21DB065-3B9B-4A8D-978A-1111A69872F7}" srcOrd="0" destOrd="0" presId="urn:microsoft.com/office/officeart/2005/8/layout/orgChart1"/>
    <dgm:cxn modelId="{B56E5C94-9DD9-416B-BF36-68B810168B4C}" type="presParOf" srcId="{311D7AB7-5094-47BE-B950-EA2A59302165}" destId="{DD92DA81-8387-422A-BC57-BF3F877AB527}" srcOrd="1" destOrd="0" presId="urn:microsoft.com/office/officeart/2005/8/layout/orgChart1"/>
    <dgm:cxn modelId="{C15EE084-DEAE-487D-A9F7-4F7C2CD43EA8}" type="presParOf" srcId="{DD92DA81-8387-422A-BC57-BF3F877AB527}" destId="{DC45C648-5CE5-47D1-A4EC-8B2828182310}" srcOrd="0" destOrd="0" presId="urn:microsoft.com/office/officeart/2005/8/layout/orgChart1"/>
    <dgm:cxn modelId="{75C1BDA0-DF0E-41A6-A2DE-34E1644D16FE}" type="presParOf" srcId="{DC45C648-5CE5-47D1-A4EC-8B2828182310}" destId="{7E65235B-1E6A-41E2-8CE4-01335D857F94}" srcOrd="0" destOrd="0" presId="urn:microsoft.com/office/officeart/2005/8/layout/orgChart1"/>
    <dgm:cxn modelId="{010F47F1-2459-450F-B9D8-A4590439F38C}" type="presParOf" srcId="{DC45C648-5CE5-47D1-A4EC-8B2828182310}" destId="{728464E5-BAAD-40D2-BF29-D6AD31908F3D}" srcOrd="1" destOrd="0" presId="urn:microsoft.com/office/officeart/2005/8/layout/orgChart1"/>
    <dgm:cxn modelId="{3362296A-D7B0-43CD-875A-CAC0F8B4192E}" type="presParOf" srcId="{DD92DA81-8387-422A-BC57-BF3F877AB527}" destId="{4046E01C-83AB-410A-A6B9-3EA77906994A}" srcOrd="1" destOrd="0" presId="urn:microsoft.com/office/officeart/2005/8/layout/orgChart1"/>
    <dgm:cxn modelId="{155B034C-1B5A-4921-9B01-835B3F57CD22}" type="presParOf" srcId="{DD92DA81-8387-422A-BC57-BF3F877AB527}" destId="{AF010BFC-7A1E-46BF-8ACC-7122FA1E181A}" srcOrd="2" destOrd="0" presId="urn:microsoft.com/office/officeart/2005/8/layout/orgChart1"/>
    <dgm:cxn modelId="{D048A583-660E-40E2-BE84-BF8E1B2AF75A}" type="presParOf" srcId="{311D7AB7-5094-47BE-B950-EA2A59302165}" destId="{0A99F989-D2A6-4C41-ACBE-01A4DD114364}" srcOrd="2" destOrd="0" presId="urn:microsoft.com/office/officeart/2005/8/layout/orgChart1"/>
    <dgm:cxn modelId="{4C778E83-4F64-4ADD-857E-1C7CE4B9DFAE}" type="presParOf" srcId="{311D7AB7-5094-47BE-B950-EA2A59302165}" destId="{A7C206AA-E23A-48DB-A3D7-2BEF37505A50}" srcOrd="3" destOrd="0" presId="urn:microsoft.com/office/officeart/2005/8/layout/orgChart1"/>
    <dgm:cxn modelId="{F12CD1FD-8099-46CF-8220-BFEF155D8794}" type="presParOf" srcId="{A7C206AA-E23A-48DB-A3D7-2BEF37505A50}" destId="{0341F66E-F29C-4F22-9DC3-1CA3489C2DB4}" srcOrd="0" destOrd="0" presId="urn:microsoft.com/office/officeart/2005/8/layout/orgChart1"/>
    <dgm:cxn modelId="{73319D07-22E8-4315-9C8C-B76B7BE25F81}" type="presParOf" srcId="{0341F66E-F29C-4F22-9DC3-1CA3489C2DB4}" destId="{297E9AD8-7B24-4BA7-A24F-8FEF2E6FC720}" srcOrd="0" destOrd="0" presId="urn:microsoft.com/office/officeart/2005/8/layout/orgChart1"/>
    <dgm:cxn modelId="{0C6E4874-8C83-4DFE-9395-6B03D86E2A86}" type="presParOf" srcId="{0341F66E-F29C-4F22-9DC3-1CA3489C2DB4}" destId="{8C1C9D3F-C52C-4E8E-AA9A-0F694B283B16}" srcOrd="1" destOrd="0" presId="urn:microsoft.com/office/officeart/2005/8/layout/orgChart1"/>
    <dgm:cxn modelId="{1431EA25-09AC-4645-98E1-F5A4F937A651}" type="presParOf" srcId="{A7C206AA-E23A-48DB-A3D7-2BEF37505A50}" destId="{72771FAE-6781-4129-87C6-2CA99B50DE01}" srcOrd="1" destOrd="0" presId="urn:microsoft.com/office/officeart/2005/8/layout/orgChart1"/>
    <dgm:cxn modelId="{427296D7-A8C1-4183-AAAB-145074A12DE3}" type="presParOf" srcId="{A7C206AA-E23A-48DB-A3D7-2BEF37505A50}" destId="{028C79F5-F6AA-4E72-9F12-AD0E67CD26E8}" srcOrd="2" destOrd="0" presId="urn:microsoft.com/office/officeart/2005/8/layout/orgChart1"/>
    <dgm:cxn modelId="{0D64B12C-3352-4FF7-9CAC-BBFFD4D66BC4}" type="presParOf" srcId="{F3DB6EDB-AD11-486B-9CCD-707255161F49}" destId="{87D1E7C6-FE18-4AF7-856B-A7B3572218FD}" srcOrd="2" destOrd="0" presId="urn:microsoft.com/office/officeart/2005/8/layout/orgChart1"/>
    <dgm:cxn modelId="{8CB17A84-D798-4670-8E2E-0BC7BD1BBA05}" type="presParOf" srcId="{0FE5AFFB-3DF5-436F-A989-31D438B93DC5}" destId="{F71F0F58-0092-4426-9EE2-BFA731D3C9B7}" srcOrd="2" destOrd="0" presId="urn:microsoft.com/office/officeart/2005/8/layout/orgChart1"/>
    <dgm:cxn modelId="{6CFBDBBF-09BB-457C-9B6D-4A32E96407FF}" type="presParOf" srcId="{C0E7E2F5-A7E8-42D2-9BCD-4CF4F33BE0E0}" destId="{54D53B12-54CF-4D61-8584-729F8E1D514D}" srcOrd="1" destOrd="0" presId="urn:microsoft.com/office/officeart/2005/8/layout/orgChart1"/>
    <dgm:cxn modelId="{739257EB-94F0-432F-B6D7-DCCE2021D61F}" type="presParOf" srcId="{54D53B12-54CF-4D61-8584-729F8E1D514D}" destId="{EC4207EF-7FCA-4ADE-94DA-D3911CE8D34B}" srcOrd="0" destOrd="0" presId="urn:microsoft.com/office/officeart/2005/8/layout/orgChart1"/>
    <dgm:cxn modelId="{396DF55A-D629-4F1C-A427-915B7DFD1D9F}" type="presParOf" srcId="{EC4207EF-7FCA-4ADE-94DA-D3911CE8D34B}" destId="{996848B1-4E99-4846-9899-A188D440A091}" srcOrd="0" destOrd="0" presId="urn:microsoft.com/office/officeart/2005/8/layout/orgChart1"/>
    <dgm:cxn modelId="{B75B78A6-290B-4484-9D5E-352D6C64723B}" type="presParOf" srcId="{EC4207EF-7FCA-4ADE-94DA-D3911CE8D34B}" destId="{91915D80-8B79-4C44-9612-81A9881607C4}" srcOrd="1" destOrd="0" presId="urn:microsoft.com/office/officeart/2005/8/layout/orgChart1"/>
    <dgm:cxn modelId="{44A73D2F-3C17-4953-B019-D37BAC8CF055}" type="presParOf" srcId="{54D53B12-54CF-4D61-8584-729F8E1D514D}" destId="{91905CD5-C88A-40FE-BD6A-795E323D0282}" srcOrd="1" destOrd="0" presId="urn:microsoft.com/office/officeart/2005/8/layout/orgChart1"/>
    <dgm:cxn modelId="{1BF23EC6-45A5-4049-9C9A-E129F8CACE8A}" type="presParOf" srcId="{54D53B12-54CF-4D61-8584-729F8E1D514D}" destId="{F7072068-9CF1-4931-8F04-F1559B805FA4}" srcOrd="2" destOrd="0" presId="urn:microsoft.com/office/officeart/2005/8/layout/orgChart1"/>
    <dgm:cxn modelId="{A6BE1688-51A9-4332-AA02-AA134398E834}" type="presParOf" srcId="{F7072068-9CF1-4931-8F04-F1559B805FA4}" destId="{6FADECDF-5748-45E3-8B88-B3F67E4360C7}" srcOrd="0" destOrd="0" presId="urn:microsoft.com/office/officeart/2005/8/layout/orgChart1"/>
    <dgm:cxn modelId="{768C72AF-1765-4D3E-B9B1-AC43576F94FC}" type="presParOf" srcId="{F7072068-9CF1-4931-8F04-F1559B805FA4}" destId="{AA0C59A6-8913-4F15-826C-8D0460546D52}" srcOrd="1" destOrd="0" presId="urn:microsoft.com/office/officeart/2005/8/layout/orgChart1"/>
    <dgm:cxn modelId="{0447E3B5-0516-4DF8-8C2E-9950078D6C3C}" type="presParOf" srcId="{AA0C59A6-8913-4F15-826C-8D0460546D52}" destId="{D8EBC5D0-633C-4FF6-B872-5F76143502CE}" srcOrd="0" destOrd="0" presId="urn:microsoft.com/office/officeart/2005/8/layout/orgChart1"/>
    <dgm:cxn modelId="{0B2EE4F5-3E38-4AE9-BF37-0E5BC40EEAA7}" type="presParOf" srcId="{D8EBC5D0-633C-4FF6-B872-5F76143502CE}" destId="{7B8301C8-2DA9-4050-AE42-5A7EB337854B}" srcOrd="0" destOrd="0" presId="urn:microsoft.com/office/officeart/2005/8/layout/orgChart1"/>
    <dgm:cxn modelId="{2EF9541B-66E5-4739-BD88-8F5354C116CF}" type="presParOf" srcId="{D8EBC5D0-633C-4FF6-B872-5F76143502CE}" destId="{DE6EE2C3-A955-4F0A-B0F5-44B9D092C936}" srcOrd="1" destOrd="0" presId="urn:microsoft.com/office/officeart/2005/8/layout/orgChart1"/>
    <dgm:cxn modelId="{E72FEE12-3A8C-4772-8481-DD13B06BE65F}" type="presParOf" srcId="{AA0C59A6-8913-4F15-826C-8D0460546D52}" destId="{2D69E84E-CB7E-4B55-B282-F49480264CDF}" srcOrd="1" destOrd="0" presId="urn:microsoft.com/office/officeart/2005/8/layout/orgChart1"/>
    <dgm:cxn modelId="{88644020-BA01-482D-820F-7444117AB2B3}" type="presParOf" srcId="{2D69E84E-CB7E-4B55-B282-F49480264CDF}" destId="{70E8A07B-2AE1-478A-B9F5-25B4A111DEC9}" srcOrd="0" destOrd="0" presId="urn:microsoft.com/office/officeart/2005/8/layout/orgChart1"/>
    <dgm:cxn modelId="{1DBA8FA6-DB95-4CF6-A9F0-F0AC7F5FCB3A}" type="presParOf" srcId="{2D69E84E-CB7E-4B55-B282-F49480264CDF}" destId="{864A23F7-A1EF-4EA2-87C6-A5C20D30D647}" srcOrd="1" destOrd="0" presId="urn:microsoft.com/office/officeart/2005/8/layout/orgChart1"/>
    <dgm:cxn modelId="{33BF970F-8112-4CBB-B159-53E9AE8A29AB}" type="presParOf" srcId="{864A23F7-A1EF-4EA2-87C6-A5C20D30D647}" destId="{790A3A33-537D-4E78-B972-F113D629C85D}" srcOrd="0" destOrd="0" presId="urn:microsoft.com/office/officeart/2005/8/layout/orgChart1"/>
    <dgm:cxn modelId="{AD51D56A-8A31-4B72-88B2-85395B0A64E7}" type="presParOf" srcId="{790A3A33-537D-4E78-B972-F113D629C85D}" destId="{85484D61-6C42-4425-8CB6-4DA062CAE7EB}" srcOrd="0" destOrd="0" presId="urn:microsoft.com/office/officeart/2005/8/layout/orgChart1"/>
    <dgm:cxn modelId="{39211C0E-626B-450C-A760-50384097DA39}" type="presParOf" srcId="{790A3A33-537D-4E78-B972-F113D629C85D}" destId="{275FD00E-C1E8-4521-B93C-1729643F2E2A}" srcOrd="1" destOrd="0" presId="urn:microsoft.com/office/officeart/2005/8/layout/orgChart1"/>
    <dgm:cxn modelId="{2B9DDC7A-08F2-4C08-9931-531C13EC1E63}" type="presParOf" srcId="{864A23F7-A1EF-4EA2-87C6-A5C20D30D647}" destId="{5CFAD395-AAF8-4395-B2EF-923E82197B29}" srcOrd="1" destOrd="0" presId="urn:microsoft.com/office/officeart/2005/8/layout/orgChart1"/>
    <dgm:cxn modelId="{6ABFDA04-7913-4B48-8033-163E402B8209}" type="presParOf" srcId="{864A23F7-A1EF-4EA2-87C6-A5C20D30D647}" destId="{025E035B-F893-486F-97C3-E7C98BD6090D}" srcOrd="2" destOrd="0" presId="urn:microsoft.com/office/officeart/2005/8/layout/orgChart1"/>
    <dgm:cxn modelId="{E039F123-9B7B-471C-87C0-637FA0D77048}" type="presParOf" srcId="{2D69E84E-CB7E-4B55-B282-F49480264CDF}" destId="{852D6B55-B284-447F-AA37-CB867EBFECBE}" srcOrd="2" destOrd="0" presId="urn:microsoft.com/office/officeart/2005/8/layout/orgChart1"/>
    <dgm:cxn modelId="{73C00C66-AEFC-4892-B892-37C897E1CC93}" type="presParOf" srcId="{2D69E84E-CB7E-4B55-B282-F49480264CDF}" destId="{79A25712-D5E5-4AE4-B4D8-181F62479DEE}" srcOrd="3" destOrd="0" presId="urn:microsoft.com/office/officeart/2005/8/layout/orgChart1"/>
    <dgm:cxn modelId="{B69AFBC3-B4EC-4377-B634-FC873C404AF5}" type="presParOf" srcId="{79A25712-D5E5-4AE4-B4D8-181F62479DEE}" destId="{CACA7FB0-5F39-4772-8C4A-532B83145B25}" srcOrd="0" destOrd="0" presId="urn:microsoft.com/office/officeart/2005/8/layout/orgChart1"/>
    <dgm:cxn modelId="{CDD5762D-B93B-4F35-AD4B-EC45E95E7245}" type="presParOf" srcId="{CACA7FB0-5F39-4772-8C4A-532B83145B25}" destId="{971E6624-99BA-43AC-BB24-73CB274FFA93}" srcOrd="0" destOrd="0" presId="urn:microsoft.com/office/officeart/2005/8/layout/orgChart1"/>
    <dgm:cxn modelId="{DE784501-BA0F-4AB7-ADFC-5A0FB8DBC363}" type="presParOf" srcId="{CACA7FB0-5F39-4772-8C4A-532B83145B25}" destId="{4F151F91-D388-4FAF-B20E-607D7A41364B}" srcOrd="1" destOrd="0" presId="urn:microsoft.com/office/officeart/2005/8/layout/orgChart1"/>
    <dgm:cxn modelId="{3D365967-1780-41C6-9D41-3E55CC72D7B2}" type="presParOf" srcId="{79A25712-D5E5-4AE4-B4D8-181F62479DEE}" destId="{AB20D1C5-03B9-4064-BCC7-8DC82AA1B0A8}" srcOrd="1" destOrd="0" presId="urn:microsoft.com/office/officeart/2005/8/layout/orgChart1"/>
    <dgm:cxn modelId="{D4AC772D-B38D-49C6-9874-EF5B369B7453}" type="presParOf" srcId="{79A25712-D5E5-4AE4-B4D8-181F62479DEE}" destId="{1688E118-099E-4CC7-BD68-CCCF3E244DC7}" srcOrd="2" destOrd="0" presId="urn:microsoft.com/office/officeart/2005/8/layout/orgChart1"/>
    <dgm:cxn modelId="{5052945C-A4F2-4173-B953-870AA27DA368}" type="presParOf" srcId="{AA0C59A6-8913-4F15-826C-8D0460546D52}" destId="{0B06A3F2-DC0E-424D-89FF-FF7139A169D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882A2C-DD7E-439E-92EC-698301D3DB07}"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AU"/>
        </a:p>
      </dgm:t>
    </dgm:pt>
    <dgm:pt modelId="{5E6D0052-AD1B-4206-87B8-2B54FDAC4CEC}">
      <dgm:prSet phldrT="[Text]"/>
      <dgm:spPr/>
      <dgm:t>
        <a:bodyPr/>
        <a:lstStyle/>
        <a:p>
          <a:r>
            <a:rPr lang="en-AU" dirty="0"/>
            <a:t>Binary</a:t>
          </a:r>
        </a:p>
      </dgm:t>
    </dgm:pt>
    <dgm:pt modelId="{1C3F6F0E-C148-42D0-90C5-8CA942243814}" type="parTrans" cxnId="{BED940ED-0088-4B72-A98E-7384FAC8C0DC}">
      <dgm:prSet/>
      <dgm:spPr/>
      <dgm:t>
        <a:bodyPr/>
        <a:lstStyle/>
        <a:p>
          <a:endParaRPr lang="en-AU"/>
        </a:p>
      </dgm:t>
    </dgm:pt>
    <dgm:pt modelId="{F24B5122-08BF-433F-9984-D18A4C71A4CC}" type="sibTrans" cxnId="{BED940ED-0088-4B72-A98E-7384FAC8C0DC}">
      <dgm:prSet/>
      <dgm:spPr/>
      <dgm:t>
        <a:bodyPr/>
        <a:lstStyle/>
        <a:p>
          <a:endParaRPr lang="en-AU"/>
        </a:p>
      </dgm:t>
    </dgm:pt>
    <dgm:pt modelId="{A72604FC-22EF-4DF5-A235-7C46818F5448}">
      <dgm:prSet phldrT="[Text]"/>
      <dgm:spPr/>
      <dgm:t>
        <a:bodyPr/>
        <a:lstStyle/>
        <a:p>
          <a:r>
            <a:rPr lang="en-AU" dirty="0"/>
            <a:t>JSON</a:t>
          </a:r>
        </a:p>
      </dgm:t>
    </dgm:pt>
    <dgm:pt modelId="{5A168418-5E94-46EA-B9BF-7D16E50E6B1A}" type="parTrans" cxnId="{CAF57C7D-D461-429D-8021-1CEF31BED895}">
      <dgm:prSet/>
      <dgm:spPr/>
      <dgm:t>
        <a:bodyPr/>
        <a:lstStyle/>
        <a:p>
          <a:endParaRPr lang="en-AU"/>
        </a:p>
      </dgm:t>
    </dgm:pt>
    <dgm:pt modelId="{30B4ECD3-9246-41DD-B89F-1719D99A52F6}" type="sibTrans" cxnId="{CAF57C7D-D461-429D-8021-1CEF31BED895}">
      <dgm:prSet/>
      <dgm:spPr/>
      <dgm:t>
        <a:bodyPr/>
        <a:lstStyle/>
        <a:p>
          <a:endParaRPr lang="en-AU"/>
        </a:p>
      </dgm:t>
    </dgm:pt>
    <dgm:pt modelId="{6C3DE7FC-57C7-40C8-9AC6-022A650DE4B2}">
      <dgm:prSet phldrT="[Text]"/>
      <dgm:spPr/>
      <dgm:t>
        <a:bodyPr/>
        <a:lstStyle/>
        <a:p>
          <a:r>
            <a:rPr lang="en-AU" dirty="0"/>
            <a:t>CSV</a:t>
          </a:r>
        </a:p>
      </dgm:t>
    </dgm:pt>
    <dgm:pt modelId="{8CAC1513-4E11-49CF-B267-962D3EE1DB63}" type="parTrans" cxnId="{2B1D9AF8-CB38-430B-8D38-764A61CB4729}">
      <dgm:prSet/>
      <dgm:spPr/>
      <dgm:t>
        <a:bodyPr/>
        <a:lstStyle/>
        <a:p>
          <a:endParaRPr lang="en-AU"/>
        </a:p>
      </dgm:t>
    </dgm:pt>
    <dgm:pt modelId="{525668E7-B6CC-488F-AA0C-68FF92F9727B}" type="sibTrans" cxnId="{2B1D9AF8-CB38-430B-8D38-764A61CB4729}">
      <dgm:prSet/>
      <dgm:spPr/>
      <dgm:t>
        <a:bodyPr/>
        <a:lstStyle/>
        <a:p>
          <a:endParaRPr lang="en-AU"/>
        </a:p>
      </dgm:t>
    </dgm:pt>
    <dgm:pt modelId="{E4C44D1A-B4BE-487A-8FA6-F89498DF8137}">
      <dgm:prSet phldrT="[Text]"/>
      <dgm:spPr/>
      <dgm:t>
        <a:bodyPr/>
        <a:lstStyle/>
        <a:p>
          <a:r>
            <a:rPr lang="en-AU" dirty="0"/>
            <a:t>XML</a:t>
          </a:r>
        </a:p>
      </dgm:t>
    </dgm:pt>
    <dgm:pt modelId="{9102F7A8-E5F7-4BB6-8FC0-CCA1C412D5F2}" type="parTrans" cxnId="{196C1918-ED3E-4BD6-AEAF-67A2CDA11CBA}">
      <dgm:prSet/>
      <dgm:spPr/>
      <dgm:t>
        <a:bodyPr/>
        <a:lstStyle/>
        <a:p>
          <a:endParaRPr lang="en-AU"/>
        </a:p>
      </dgm:t>
    </dgm:pt>
    <dgm:pt modelId="{E1D5AEBD-4B2A-4E84-A0CD-10743E133AA2}" type="sibTrans" cxnId="{196C1918-ED3E-4BD6-AEAF-67A2CDA11CBA}">
      <dgm:prSet/>
      <dgm:spPr/>
      <dgm:t>
        <a:bodyPr/>
        <a:lstStyle/>
        <a:p>
          <a:endParaRPr lang="en-AU"/>
        </a:p>
      </dgm:t>
    </dgm:pt>
    <dgm:pt modelId="{06057E69-C2CD-4E56-B5D6-EA49CBBCC480}" type="pres">
      <dgm:prSet presAssocID="{85882A2C-DD7E-439E-92EC-698301D3DB07}" presName="matrix" presStyleCnt="0">
        <dgm:presLayoutVars>
          <dgm:chMax val="1"/>
          <dgm:dir/>
          <dgm:resizeHandles val="exact"/>
        </dgm:presLayoutVars>
      </dgm:prSet>
      <dgm:spPr/>
    </dgm:pt>
    <dgm:pt modelId="{C88F5B4D-5A0A-426D-A271-88353943B695}" type="pres">
      <dgm:prSet presAssocID="{85882A2C-DD7E-439E-92EC-698301D3DB07}" presName="diamond" presStyleLbl="bgShp" presStyleIdx="0" presStyleCnt="1"/>
      <dgm:spPr/>
    </dgm:pt>
    <dgm:pt modelId="{4CD5722D-FA71-43F4-9FBF-F891153DF342}" type="pres">
      <dgm:prSet presAssocID="{85882A2C-DD7E-439E-92EC-698301D3DB07}" presName="quad1" presStyleLbl="node1" presStyleIdx="0" presStyleCnt="4">
        <dgm:presLayoutVars>
          <dgm:chMax val="0"/>
          <dgm:chPref val="0"/>
          <dgm:bulletEnabled val="1"/>
        </dgm:presLayoutVars>
      </dgm:prSet>
      <dgm:spPr/>
    </dgm:pt>
    <dgm:pt modelId="{A17E9E21-7198-4BD9-A8C0-7BBC1BE7124F}" type="pres">
      <dgm:prSet presAssocID="{85882A2C-DD7E-439E-92EC-698301D3DB07}" presName="quad2" presStyleLbl="node1" presStyleIdx="1" presStyleCnt="4">
        <dgm:presLayoutVars>
          <dgm:chMax val="0"/>
          <dgm:chPref val="0"/>
          <dgm:bulletEnabled val="1"/>
        </dgm:presLayoutVars>
      </dgm:prSet>
      <dgm:spPr/>
    </dgm:pt>
    <dgm:pt modelId="{A5DAB205-14D3-4B65-97FA-F1186B6987A2}" type="pres">
      <dgm:prSet presAssocID="{85882A2C-DD7E-439E-92EC-698301D3DB07}" presName="quad3" presStyleLbl="node1" presStyleIdx="2" presStyleCnt="4">
        <dgm:presLayoutVars>
          <dgm:chMax val="0"/>
          <dgm:chPref val="0"/>
          <dgm:bulletEnabled val="1"/>
        </dgm:presLayoutVars>
      </dgm:prSet>
      <dgm:spPr/>
    </dgm:pt>
    <dgm:pt modelId="{FAC0B855-6110-4707-B922-4A0F7285DEF1}" type="pres">
      <dgm:prSet presAssocID="{85882A2C-DD7E-439E-92EC-698301D3DB07}" presName="quad4" presStyleLbl="node1" presStyleIdx="3" presStyleCnt="4">
        <dgm:presLayoutVars>
          <dgm:chMax val="0"/>
          <dgm:chPref val="0"/>
          <dgm:bulletEnabled val="1"/>
        </dgm:presLayoutVars>
      </dgm:prSet>
      <dgm:spPr/>
    </dgm:pt>
  </dgm:ptLst>
  <dgm:cxnLst>
    <dgm:cxn modelId="{196C1918-ED3E-4BD6-AEAF-67A2CDA11CBA}" srcId="{85882A2C-DD7E-439E-92EC-698301D3DB07}" destId="{E4C44D1A-B4BE-487A-8FA6-F89498DF8137}" srcOrd="3" destOrd="0" parTransId="{9102F7A8-E5F7-4BB6-8FC0-CCA1C412D5F2}" sibTransId="{E1D5AEBD-4B2A-4E84-A0CD-10743E133AA2}"/>
    <dgm:cxn modelId="{298CB336-6954-4FC5-B7D6-FBE4A71AB12C}" type="presOf" srcId="{6C3DE7FC-57C7-40C8-9AC6-022A650DE4B2}" destId="{A5DAB205-14D3-4B65-97FA-F1186B6987A2}" srcOrd="0" destOrd="0" presId="urn:microsoft.com/office/officeart/2005/8/layout/matrix3"/>
    <dgm:cxn modelId="{AA434B74-0C05-4A42-80A4-FACB07B92F1E}" type="presOf" srcId="{85882A2C-DD7E-439E-92EC-698301D3DB07}" destId="{06057E69-C2CD-4E56-B5D6-EA49CBBCC480}" srcOrd="0" destOrd="0" presId="urn:microsoft.com/office/officeart/2005/8/layout/matrix3"/>
    <dgm:cxn modelId="{CAF57C7D-D461-429D-8021-1CEF31BED895}" srcId="{85882A2C-DD7E-439E-92EC-698301D3DB07}" destId="{A72604FC-22EF-4DF5-A235-7C46818F5448}" srcOrd="1" destOrd="0" parTransId="{5A168418-5E94-46EA-B9BF-7D16E50E6B1A}" sibTransId="{30B4ECD3-9246-41DD-B89F-1719D99A52F6}"/>
    <dgm:cxn modelId="{0DD525D9-3004-4102-A9CC-84700DEACCBB}" type="presOf" srcId="{E4C44D1A-B4BE-487A-8FA6-F89498DF8137}" destId="{FAC0B855-6110-4707-B922-4A0F7285DEF1}" srcOrd="0" destOrd="0" presId="urn:microsoft.com/office/officeart/2005/8/layout/matrix3"/>
    <dgm:cxn modelId="{803813EC-4FC8-4019-893C-4804DD0840E4}" type="presOf" srcId="{A72604FC-22EF-4DF5-A235-7C46818F5448}" destId="{A17E9E21-7198-4BD9-A8C0-7BBC1BE7124F}" srcOrd="0" destOrd="0" presId="urn:microsoft.com/office/officeart/2005/8/layout/matrix3"/>
    <dgm:cxn modelId="{BED940ED-0088-4B72-A98E-7384FAC8C0DC}" srcId="{85882A2C-DD7E-439E-92EC-698301D3DB07}" destId="{5E6D0052-AD1B-4206-87B8-2B54FDAC4CEC}" srcOrd="0" destOrd="0" parTransId="{1C3F6F0E-C148-42D0-90C5-8CA942243814}" sibTransId="{F24B5122-08BF-433F-9984-D18A4C71A4CC}"/>
    <dgm:cxn modelId="{2B1D9AF8-CB38-430B-8D38-764A61CB4729}" srcId="{85882A2C-DD7E-439E-92EC-698301D3DB07}" destId="{6C3DE7FC-57C7-40C8-9AC6-022A650DE4B2}" srcOrd="2" destOrd="0" parTransId="{8CAC1513-4E11-49CF-B267-962D3EE1DB63}" sibTransId="{525668E7-B6CC-488F-AA0C-68FF92F9727B}"/>
    <dgm:cxn modelId="{A4E7E1F8-3F46-4303-96F6-0586BF21D852}" type="presOf" srcId="{5E6D0052-AD1B-4206-87B8-2B54FDAC4CEC}" destId="{4CD5722D-FA71-43F4-9FBF-F891153DF342}" srcOrd="0" destOrd="0" presId="urn:microsoft.com/office/officeart/2005/8/layout/matrix3"/>
    <dgm:cxn modelId="{49AA9C0D-FFE6-42A9-A2F0-1F9685411852}" type="presParOf" srcId="{06057E69-C2CD-4E56-B5D6-EA49CBBCC480}" destId="{C88F5B4D-5A0A-426D-A271-88353943B695}" srcOrd="0" destOrd="0" presId="urn:microsoft.com/office/officeart/2005/8/layout/matrix3"/>
    <dgm:cxn modelId="{29042B0E-13BE-420E-B3A5-61A167BE508A}" type="presParOf" srcId="{06057E69-C2CD-4E56-B5D6-EA49CBBCC480}" destId="{4CD5722D-FA71-43F4-9FBF-F891153DF342}" srcOrd="1" destOrd="0" presId="urn:microsoft.com/office/officeart/2005/8/layout/matrix3"/>
    <dgm:cxn modelId="{77573F57-3281-46B5-A503-DF481716AF4A}" type="presParOf" srcId="{06057E69-C2CD-4E56-B5D6-EA49CBBCC480}" destId="{A17E9E21-7198-4BD9-A8C0-7BBC1BE7124F}" srcOrd="2" destOrd="0" presId="urn:microsoft.com/office/officeart/2005/8/layout/matrix3"/>
    <dgm:cxn modelId="{3BA07BA1-66C5-49B0-986C-B58390795476}" type="presParOf" srcId="{06057E69-C2CD-4E56-B5D6-EA49CBBCC480}" destId="{A5DAB205-14D3-4B65-97FA-F1186B6987A2}" srcOrd="3" destOrd="0" presId="urn:microsoft.com/office/officeart/2005/8/layout/matrix3"/>
    <dgm:cxn modelId="{3D313177-CC88-4555-AE7C-2B2B9A925F53}" type="presParOf" srcId="{06057E69-C2CD-4E56-B5D6-EA49CBBCC480}" destId="{FAC0B855-6110-4707-B922-4A0F7285DEF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72083-E79D-44A0-A8B4-5A75A2D7853B}">
      <dsp:nvSpPr>
        <dsp:cNvPr id="0" name=""/>
        <dsp:cNvSpPr/>
      </dsp:nvSpPr>
      <dsp:spPr>
        <a:xfrm>
          <a:off x="0" y="314675"/>
          <a:ext cx="5219699"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E34F9D-63B4-4E5C-9223-3487B3F2A817}">
      <dsp:nvSpPr>
        <dsp:cNvPr id="0" name=""/>
        <dsp:cNvSpPr/>
      </dsp:nvSpPr>
      <dsp:spPr>
        <a:xfrm>
          <a:off x="260984" y="152315"/>
          <a:ext cx="3653789"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105" tIns="0" rIns="138105" bIns="0" numCol="1" spcCol="1270" anchor="ctr" anchorCtr="0">
          <a:noAutofit/>
        </a:bodyPr>
        <a:lstStyle/>
        <a:p>
          <a:pPr marL="0" lvl="0" indent="0" algn="l" defTabSz="488950">
            <a:lnSpc>
              <a:spcPct val="90000"/>
            </a:lnSpc>
            <a:spcBef>
              <a:spcPct val="0"/>
            </a:spcBef>
            <a:spcAft>
              <a:spcPct val="35000"/>
            </a:spcAft>
            <a:buNone/>
          </a:pPr>
          <a:r>
            <a:rPr lang="en-US" sz="1100" kern="1200"/>
            <a:t>Programming for 23 years</a:t>
          </a:r>
        </a:p>
      </dsp:txBody>
      <dsp:txXfrm>
        <a:off x="276836" y="168167"/>
        <a:ext cx="3622085" cy="293016"/>
      </dsp:txXfrm>
    </dsp:sp>
    <dsp:sp modelId="{281E7700-E73E-487B-B7FC-63C889537F6A}">
      <dsp:nvSpPr>
        <dsp:cNvPr id="0" name=""/>
        <dsp:cNvSpPr/>
      </dsp:nvSpPr>
      <dsp:spPr>
        <a:xfrm>
          <a:off x="0" y="813635"/>
          <a:ext cx="5219699"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37380-FF25-4B6A-AB69-FD7B7DB3B7A3}">
      <dsp:nvSpPr>
        <dsp:cNvPr id="0" name=""/>
        <dsp:cNvSpPr/>
      </dsp:nvSpPr>
      <dsp:spPr>
        <a:xfrm>
          <a:off x="260984" y="651275"/>
          <a:ext cx="3653789"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105" tIns="0" rIns="138105" bIns="0" numCol="1" spcCol="1270" anchor="ctr" anchorCtr="0">
          <a:noAutofit/>
        </a:bodyPr>
        <a:lstStyle/>
        <a:p>
          <a:pPr marL="0" lvl="0" indent="0" algn="l" defTabSz="488950">
            <a:lnSpc>
              <a:spcPct val="90000"/>
            </a:lnSpc>
            <a:spcBef>
              <a:spcPct val="0"/>
            </a:spcBef>
            <a:spcAft>
              <a:spcPct val="35000"/>
            </a:spcAft>
            <a:buNone/>
          </a:pPr>
          <a:r>
            <a:rPr lang="en-US" sz="1100" kern="1200" dirty="0"/>
            <a:t>Studied heavy current at collage in South Africa</a:t>
          </a:r>
        </a:p>
      </dsp:txBody>
      <dsp:txXfrm>
        <a:off x="276836" y="667127"/>
        <a:ext cx="3622085" cy="293016"/>
      </dsp:txXfrm>
    </dsp:sp>
    <dsp:sp modelId="{9B6926F0-5F01-4836-9AD6-F0ECDB51D772}">
      <dsp:nvSpPr>
        <dsp:cNvPr id="0" name=""/>
        <dsp:cNvSpPr/>
      </dsp:nvSpPr>
      <dsp:spPr>
        <a:xfrm>
          <a:off x="0" y="1312595"/>
          <a:ext cx="5219699" cy="15592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107" tIns="229108" rIns="405107"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C</a:t>
          </a:r>
        </a:p>
        <a:p>
          <a:pPr marL="57150" lvl="1" indent="-57150" algn="l" defTabSz="488950">
            <a:lnSpc>
              <a:spcPct val="90000"/>
            </a:lnSpc>
            <a:spcBef>
              <a:spcPct val="0"/>
            </a:spcBef>
            <a:spcAft>
              <a:spcPct val="15000"/>
            </a:spcAft>
            <a:buChar char="•"/>
          </a:pPr>
          <a:r>
            <a:rPr lang="en-US" sz="1100" kern="1200"/>
            <a:t>C++</a:t>
          </a:r>
        </a:p>
        <a:p>
          <a:pPr marL="57150" lvl="1" indent="-57150" algn="l" defTabSz="488950">
            <a:lnSpc>
              <a:spcPct val="90000"/>
            </a:lnSpc>
            <a:spcBef>
              <a:spcPct val="0"/>
            </a:spcBef>
            <a:spcAft>
              <a:spcPct val="15000"/>
            </a:spcAft>
            <a:buChar char="•"/>
          </a:pPr>
          <a:r>
            <a:rPr lang="en-US" sz="1100" kern="1200"/>
            <a:t>C#</a:t>
          </a:r>
        </a:p>
        <a:p>
          <a:pPr marL="57150" lvl="1" indent="-57150" algn="l" defTabSz="488950">
            <a:lnSpc>
              <a:spcPct val="90000"/>
            </a:lnSpc>
            <a:spcBef>
              <a:spcPct val="0"/>
            </a:spcBef>
            <a:spcAft>
              <a:spcPct val="15000"/>
            </a:spcAft>
            <a:buChar char="•"/>
          </a:pPr>
          <a:r>
            <a:rPr lang="en-US" sz="1100" kern="1200"/>
            <a:t>Rust</a:t>
          </a:r>
        </a:p>
        <a:p>
          <a:pPr marL="57150" lvl="1" indent="-57150" algn="l" defTabSz="488950">
            <a:lnSpc>
              <a:spcPct val="90000"/>
            </a:lnSpc>
            <a:spcBef>
              <a:spcPct val="0"/>
            </a:spcBef>
            <a:spcAft>
              <a:spcPct val="15000"/>
            </a:spcAft>
            <a:buChar char="•"/>
          </a:pPr>
          <a:r>
            <a:rPr lang="en-US" sz="1100" kern="1200"/>
            <a:t>JavaScript</a:t>
          </a:r>
        </a:p>
        <a:p>
          <a:pPr marL="57150" lvl="1" indent="-57150" algn="l" defTabSz="488950">
            <a:lnSpc>
              <a:spcPct val="90000"/>
            </a:lnSpc>
            <a:spcBef>
              <a:spcPct val="0"/>
            </a:spcBef>
            <a:spcAft>
              <a:spcPct val="15000"/>
            </a:spcAft>
            <a:buChar char="•"/>
          </a:pPr>
          <a:r>
            <a:rPr lang="en-US" sz="1100" kern="1200"/>
            <a:t>TypeScript</a:t>
          </a:r>
        </a:p>
        <a:p>
          <a:pPr marL="57150" lvl="1" indent="-57150" algn="l" defTabSz="488950">
            <a:lnSpc>
              <a:spcPct val="90000"/>
            </a:lnSpc>
            <a:spcBef>
              <a:spcPct val="0"/>
            </a:spcBef>
            <a:spcAft>
              <a:spcPct val="15000"/>
            </a:spcAft>
            <a:buChar char="•"/>
          </a:pPr>
          <a:r>
            <a:rPr lang="en-US" sz="1100" kern="1200"/>
            <a:t>SQL</a:t>
          </a:r>
        </a:p>
      </dsp:txBody>
      <dsp:txXfrm>
        <a:off x="0" y="1312595"/>
        <a:ext cx="5219699" cy="1559250"/>
      </dsp:txXfrm>
    </dsp:sp>
    <dsp:sp modelId="{327A496C-00E2-41FF-9C89-EAA1A2B468EF}">
      <dsp:nvSpPr>
        <dsp:cNvPr id="0" name=""/>
        <dsp:cNvSpPr/>
      </dsp:nvSpPr>
      <dsp:spPr>
        <a:xfrm>
          <a:off x="260984" y="1150235"/>
          <a:ext cx="3653789"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105" tIns="0" rIns="138105" bIns="0" numCol="1" spcCol="1270" anchor="ctr" anchorCtr="0">
          <a:noAutofit/>
        </a:bodyPr>
        <a:lstStyle/>
        <a:p>
          <a:pPr marL="0" lvl="0" indent="0" algn="l" defTabSz="488950">
            <a:lnSpc>
              <a:spcPct val="90000"/>
            </a:lnSpc>
            <a:spcBef>
              <a:spcPct val="0"/>
            </a:spcBef>
            <a:spcAft>
              <a:spcPct val="35000"/>
            </a:spcAft>
            <a:buNone/>
          </a:pPr>
          <a:r>
            <a:rPr lang="en-US" sz="1100" kern="1200"/>
            <a:t>Computer Polyglot including  </a:t>
          </a:r>
        </a:p>
      </dsp:txBody>
      <dsp:txXfrm>
        <a:off x="276836" y="1166087"/>
        <a:ext cx="3622085" cy="293016"/>
      </dsp:txXfrm>
    </dsp:sp>
    <dsp:sp modelId="{2A3D86CE-4E48-4C3A-A6C6-716AC19FE1EB}">
      <dsp:nvSpPr>
        <dsp:cNvPr id="0" name=""/>
        <dsp:cNvSpPr/>
      </dsp:nvSpPr>
      <dsp:spPr>
        <a:xfrm>
          <a:off x="0" y="3093605"/>
          <a:ext cx="5219699" cy="11781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107" tIns="229108" rIns="405107"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Embedded engineering</a:t>
          </a:r>
        </a:p>
        <a:p>
          <a:pPr marL="57150" lvl="1" indent="-57150" algn="l" defTabSz="488950">
            <a:lnSpc>
              <a:spcPct val="90000"/>
            </a:lnSpc>
            <a:spcBef>
              <a:spcPct val="0"/>
            </a:spcBef>
            <a:spcAft>
              <a:spcPct val="15000"/>
            </a:spcAft>
            <a:buChar char="•"/>
          </a:pPr>
          <a:r>
            <a:rPr lang="en-US" sz="1100" kern="1200"/>
            <a:t>Hardware design</a:t>
          </a:r>
        </a:p>
        <a:p>
          <a:pPr marL="57150" lvl="1" indent="-57150" algn="l" defTabSz="488950">
            <a:lnSpc>
              <a:spcPct val="90000"/>
            </a:lnSpc>
            <a:spcBef>
              <a:spcPct val="0"/>
            </a:spcBef>
            <a:spcAft>
              <a:spcPct val="15000"/>
            </a:spcAft>
            <a:buChar char="•"/>
          </a:pPr>
          <a:r>
            <a:rPr lang="en-US" sz="1100" kern="1200"/>
            <a:t>Docker</a:t>
          </a:r>
        </a:p>
        <a:p>
          <a:pPr marL="57150" lvl="1" indent="-57150" algn="l" defTabSz="488950">
            <a:lnSpc>
              <a:spcPct val="90000"/>
            </a:lnSpc>
            <a:spcBef>
              <a:spcPct val="0"/>
            </a:spcBef>
            <a:spcAft>
              <a:spcPct val="15000"/>
            </a:spcAft>
            <a:buChar char="•"/>
          </a:pPr>
          <a:r>
            <a:rPr lang="en-US" sz="1100" kern="1200"/>
            <a:t>React</a:t>
          </a:r>
        </a:p>
        <a:p>
          <a:pPr marL="57150" lvl="1" indent="-57150" algn="l" defTabSz="488950">
            <a:lnSpc>
              <a:spcPct val="90000"/>
            </a:lnSpc>
            <a:spcBef>
              <a:spcPct val="0"/>
            </a:spcBef>
            <a:spcAft>
              <a:spcPct val="15000"/>
            </a:spcAft>
            <a:buChar char="•"/>
          </a:pPr>
          <a:r>
            <a:rPr lang="en-US" sz="1100" kern="1200"/>
            <a:t>SharePoint</a:t>
          </a:r>
        </a:p>
      </dsp:txBody>
      <dsp:txXfrm>
        <a:off x="0" y="3093605"/>
        <a:ext cx="5219699" cy="1178100"/>
      </dsp:txXfrm>
    </dsp:sp>
    <dsp:sp modelId="{D4838008-678B-4A27-8FAD-F0D27B81ACEF}">
      <dsp:nvSpPr>
        <dsp:cNvPr id="0" name=""/>
        <dsp:cNvSpPr/>
      </dsp:nvSpPr>
      <dsp:spPr>
        <a:xfrm>
          <a:off x="260984" y="2931245"/>
          <a:ext cx="3653789"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105" tIns="0" rIns="138105" bIns="0" numCol="1" spcCol="1270" anchor="ctr" anchorCtr="0">
          <a:noAutofit/>
        </a:bodyPr>
        <a:lstStyle/>
        <a:p>
          <a:pPr marL="0" lvl="0" indent="0" algn="l" defTabSz="488950">
            <a:lnSpc>
              <a:spcPct val="90000"/>
            </a:lnSpc>
            <a:spcBef>
              <a:spcPct val="0"/>
            </a:spcBef>
            <a:spcAft>
              <a:spcPct val="35000"/>
            </a:spcAft>
            <a:buNone/>
          </a:pPr>
          <a:r>
            <a:rPr lang="en-US" sz="1100" kern="1200"/>
            <a:t>Multiple technologies including</a:t>
          </a:r>
        </a:p>
      </dsp:txBody>
      <dsp:txXfrm>
        <a:off x="276836" y="2947097"/>
        <a:ext cx="3622085" cy="293016"/>
      </dsp:txXfrm>
    </dsp:sp>
    <dsp:sp modelId="{773CB8AA-EE80-4F62-8F1D-7604BEC30684}">
      <dsp:nvSpPr>
        <dsp:cNvPr id="0" name=""/>
        <dsp:cNvSpPr/>
      </dsp:nvSpPr>
      <dsp:spPr>
        <a:xfrm>
          <a:off x="0" y="4493465"/>
          <a:ext cx="5219699"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97DB85-F85A-4852-B1B1-5B4FB25E1B81}">
      <dsp:nvSpPr>
        <dsp:cNvPr id="0" name=""/>
        <dsp:cNvSpPr/>
      </dsp:nvSpPr>
      <dsp:spPr>
        <a:xfrm>
          <a:off x="260984" y="4331105"/>
          <a:ext cx="3653789"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105" tIns="0" rIns="138105" bIns="0" numCol="1" spcCol="1270" anchor="ctr" anchorCtr="0">
          <a:noAutofit/>
        </a:bodyPr>
        <a:lstStyle/>
        <a:p>
          <a:pPr marL="0" lvl="0" indent="0" algn="l" defTabSz="488950">
            <a:lnSpc>
              <a:spcPct val="90000"/>
            </a:lnSpc>
            <a:spcBef>
              <a:spcPct val="0"/>
            </a:spcBef>
            <a:spcAft>
              <a:spcPct val="35000"/>
            </a:spcAft>
            <a:buNone/>
          </a:pPr>
          <a:r>
            <a:rPr lang="en-US" sz="1100" kern="1200"/>
            <a:t>I work for a Wi-Fi security startup called Hack Hunter</a:t>
          </a:r>
        </a:p>
      </dsp:txBody>
      <dsp:txXfrm>
        <a:off x="276836" y="4346957"/>
        <a:ext cx="362208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34ED8-C73D-4E48-A5C2-5E32CD798ED0}">
      <dsp:nvSpPr>
        <dsp:cNvPr id="0" name=""/>
        <dsp:cNvSpPr/>
      </dsp:nvSpPr>
      <dsp:spPr>
        <a:xfrm>
          <a:off x="0" y="0"/>
          <a:ext cx="5236159" cy="1060440"/>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AU" sz="2800" kern="1200"/>
            <a:t>Who are you?</a:t>
          </a:r>
          <a:endParaRPr lang="en-US" sz="2800" kern="1200"/>
        </a:p>
      </dsp:txBody>
      <dsp:txXfrm>
        <a:off x="31059" y="31059"/>
        <a:ext cx="4002254" cy="998322"/>
      </dsp:txXfrm>
    </dsp:sp>
    <dsp:sp modelId="{8D7B69C5-50F1-4DB0-8FD8-3669202A244E}">
      <dsp:nvSpPr>
        <dsp:cNvPr id="0" name=""/>
        <dsp:cNvSpPr/>
      </dsp:nvSpPr>
      <dsp:spPr>
        <a:xfrm>
          <a:off x="438528" y="1253247"/>
          <a:ext cx="5236159" cy="1060440"/>
        </a:xfrm>
        <a:prstGeom prst="roundRect">
          <a:avLst>
            <a:gd name="adj" fmla="val 10000"/>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AU" sz="2800" kern="1200"/>
            <a:t>What do you do?</a:t>
          </a:r>
          <a:endParaRPr lang="en-US" sz="2800" kern="1200"/>
        </a:p>
      </dsp:txBody>
      <dsp:txXfrm>
        <a:off x="469587" y="1284306"/>
        <a:ext cx="4046226" cy="998322"/>
      </dsp:txXfrm>
    </dsp:sp>
    <dsp:sp modelId="{45974D51-5045-4C10-A243-C3E5F149D0DB}">
      <dsp:nvSpPr>
        <dsp:cNvPr id="0" name=""/>
        <dsp:cNvSpPr/>
      </dsp:nvSpPr>
      <dsp:spPr>
        <a:xfrm>
          <a:off x="870511" y="2506494"/>
          <a:ext cx="5236159" cy="1060440"/>
        </a:xfrm>
        <a:prstGeom prst="roundRect">
          <a:avLst>
            <a:gd name="adj" fmla="val 10000"/>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AU" sz="2800" kern="1200"/>
            <a:t>What do you hope to get out of this course?</a:t>
          </a:r>
          <a:endParaRPr lang="en-US" sz="2800" kern="1200"/>
        </a:p>
      </dsp:txBody>
      <dsp:txXfrm>
        <a:off x="901570" y="2537553"/>
        <a:ext cx="4052772" cy="998322"/>
      </dsp:txXfrm>
    </dsp:sp>
    <dsp:sp modelId="{CF97BF1E-A541-4C35-AD37-E816D9211E9E}">
      <dsp:nvSpPr>
        <dsp:cNvPr id="0" name=""/>
        <dsp:cNvSpPr/>
      </dsp:nvSpPr>
      <dsp:spPr>
        <a:xfrm>
          <a:off x="1309039" y="3759741"/>
          <a:ext cx="5236159" cy="1060440"/>
        </a:xfrm>
        <a:prstGeom prst="roundRect">
          <a:avLst>
            <a:gd name="adj" fmla="val 10000"/>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AU" sz="2800" kern="1200"/>
            <a:t>Something you are interested in?</a:t>
          </a:r>
          <a:endParaRPr lang="en-US" sz="2800" kern="1200"/>
        </a:p>
      </dsp:txBody>
      <dsp:txXfrm>
        <a:off x="1340098" y="3790800"/>
        <a:ext cx="4046226" cy="998322"/>
      </dsp:txXfrm>
    </dsp:sp>
    <dsp:sp modelId="{D062797F-899F-43A0-88C9-87CE84C276E0}">
      <dsp:nvSpPr>
        <dsp:cNvPr id="0" name=""/>
        <dsp:cNvSpPr/>
      </dsp:nvSpPr>
      <dsp:spPr>
        <a:xfrm>
          <a:off x="4546873" y="812200"/>
          <a:ext cx="689286" cy="689286"/>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4701962" y="812200"/>
        <a:ext cx="379108" cy="518688"/>
      </dsp:txXfrm>
    </dsp:sp>
    <dsp:sp modelId="{19F77361-4145-4DE4-8261-468CB3E6833B}">
      <dsp:nvSpPr>
        <dsp:cNvPr id="0" name=""/>
        <dsp:cNvSpPr/>
      </dsp:nvSpPr>
      <dsp:spPr>
        <a:xfrm>
          <a:off x="4985401" y="2065447"/>
          <a:ext cx="689286" cy="689286"/>
        </a:xfrm>
        <a:prstGeom prst="downArrow">
          <a:avLst>
            <a:gd name="adj1" fmla="val 55000"/>
            <a:gd name="adj2" fmla="val 45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5140490" y="2065447"/>
        <a:ext cx="379108" cy="518688"/>
      </dsp:txXfrm>
    </dsp:sp>
    <dsp:sp modelId="{1D06CD3B-7FAB-453D-9B1E-062C8BDAA3D3}">
      <dsp:nvSpPr>
        <dsp:cNvPr id="0" name=""/>
        <dsp:cNvSpPr/>
      </dsp:nvSpPr>
      <dsp:spPr>
        <a:xfrm>
          <a:off x="5417384" y="3318695"/>
          <a:ext cx="689286" cy="689286"/>
        </a:xfrm>
        <a:prstGeom prst="downArrow">
          <a:avLst>
            <a:gd name="adj1" fmla="val 55000"/>
            <a:gd name="adj2" fmla="val 45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5572473" y="3318695"/>
        <a:ext cx="379108" cy="5186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17D2E-86A6-4C11-AF86-00A5F52D7362}">
      <dsp:nvSpPr>
        <dsp:cNvPr id="0" name=""/>
        <dsp:cNvSpPr/>
      </dsp:nvSpPr>
      <dsp:spPr>
        <a:xfrm>
          <a:off x="1087713" y="516665"/>
          <a:ext cx="1278642" cy="1278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1D1696-8F62-4476-82E6-B5D885B17E6D}">
      <dsp:nvSpPr>
        <dsp:cNvPr id="0" name=""/>
        <dsp:cNvSpPr/>
      </dsp:nvSpPr>
      <dsp:spPr>
        <a:xfrm>
          <a:off x="306320" y="2148133"/>
          <a:ext cx="28414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Should be simple enough to write in a couple of days</a:t>
          </a:r>
          <a:endParaRPr lang="en-US" sz="1800" kern="1200"/>
        </a:p>
      </dsp:txBody>
      <dsp:txXfrm>
        <a:off x="306320" y="2148133"/>
        <a:ext cx="2841428" cy="720000"/>
      </dsp:txXfrm>
    </dsp:sp>
    <dsp:sp modelId="{B81FD6E6-D9C8-40D5-B988-FFF8284D01FD}">
      <dsp:nvSpPr>
        <dsp:cNvPr id="0" name=""/>
        <dsp:cNvSpPr/>
      </dsp:nvSpPr>
      <dsp:spPr>
        <a:xfrm>
          <a:off x="4426391" y="516665"/>
          <a:ext cx="1278642" cy="127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BA3750-24DC-43A9-95BB-7DB4F2FAE5EF}">
      <dsp:nvSpPr>
        <dsp:cNvPr id="0" name=""/>
        <dsp:cNvSpPr/>
      </dsp:nvSpPr>
      <dsp:spPr>
        <a:xfrm>
          <a:off x="3644998" y="2148133"/>
          <a:ext cx="28414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Should be complex enough to show aspects of the course</a:t>
          </a:r>
          <a:endParaRPr lang="en-US" sz="1800" kern="1200"/>
        </a:p>
      </dsp:txBody>
      <dsp:txXfrm>
        <a:off x="3644998" y="2148133"/>
        <a:ext cx="2841428" cy="720000"/>
      </dsp:txXfrm>
    </dsp:sp>
    <dsp:sp modelId="{73A45F65-5F79-4340-99E3-1421EEFE4AC6}">
      <dsp:nvSpPr>
        <dsp:cNvPr id="0" name=""/>
        <dsp:cNvSpPr/>
      </dsp:nvSpPr>
      <dsp:spPr>
        <a:xfrm>
          <a:off x="7765069" y="516665"/>
          <a:ext cx="1278642" cy="127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B1C649-D391-49B6-8C30-873E5402B818}">
      <dsp:nvSpPr>
        <dsp:cNvPr id="0" name=""/>
        <dsp:cNvSpPr/>
      </dsp:nvSpPr>
      <dsp:spPr>
        <a:xfrm>
          <a:off x="6983676" y="2148133"/>
          <a:ext cx="28414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dirty="0"/>
            <a:t>As hardware is not the topic,  it should not be the focus</a:t>
          </a:r>
          <a:endParaRPr lang="en-US" sz="1800" kern="1200" dirty="0"/>
        </a:p>
      </dsp:txBody>
      <dsp:txXfrm>
        <a:off x="6983676" y="2148133"/>
        <a:ext cx="2841428"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F0294-498A-44FC-A8DE-9461498FFD19}">
      <dsp:nvSpPr>
        <dsp:cNvPr id="0" name=""/>
        <dsp:cNvSpPr/>
      </dsp:nvSpPr>
      <dsp:spPr>
        <a:xfrm rot="5400000">
          <a:off x="67713" y="520482"/>
          <a:ext cx="255056" cy="290372"/>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BEAE35-495D-46DE-84E9-0F2DE0F0F5E8}">
      <dsp:nvSpPr>
        <dsp:cNvPr id="0" name=""/>
        <dsp:cNvSpPr/>
      </dsp:nvSpPr>
      <dsp:spPr>
        <a:xfrm>
          <a:off x="138" y="237747"/>
          <a:ext cx="429364" cy="300540"/>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Proposal</a:t>
          </a:r>
          <a:endParaRPr lang="en-AU" sz="600" kern="1200" dirty="0"/>
        </a:p>
      </dsp:txBody>
      <dsp:txXfrm>
        <a:off x="14812" y="252421"/>
        <a:ext cx="400016" cy="271192"/>
      </dsp:txXfrm>
    </dsp:sp>
    <dsp:sp modelId="{BD0BA2D3-9564-4134-8F6B-F579A09D4781}">
      <dsp:nvSpPr>
        <dsp:cNvPr id="0" name=""/>
        <dsp:cNvSpPr/>
      </dsp:nvSpPr>
      <dsp:spPr>
        <a:xfrm>
          <a:off x="429503" y="266410"/>
          <a:ext cx="312278" cy="242910"/>
        </a:xfrm>
        <a:prstGeom prst="rect">
          <a:avLst/>
        </a:prstGeom>
        <a:noFill/>
        <a:ln>
          <a:noFill/>
        </a:ln>
        <a:effectLst/>
      </dsp:spPr>
      <dsp:style>
        <a:lnRef idx="0">
          <a:scrgbClr r="0" g="0" b="0"/>
        </a:lnRef>
        <a:fillRef idx="0">
          <a:scrgbClr r="0" g="0" b="0"/>
        </a:fillRef>
        <a:effectRef idx="0">
          <a:scrgbClr r="0" g="0" b="0"/>
        </a:effectRef>
        <a:fontRef idx="minor"/>
      </dsp:style>
    </dsp:sp>
    <dsp:sp modelId="{EEF08066-9AA5-4625-AA2E-AAEB1330742A}">
      <dsp:nvSpPr>
        <dsp:cNvPr id="0" name=""/>
        <dsp:cNvSpPr/>
      </dsp:nvSpPr>
      <dsp:spPr>
        <a:xfrm rot="5400000">
          <a:off x="423701" y="858088"/>
          <a:ext cx="255056" cy="290372"/>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898993-BDD0-49D7-A9D9-2501EBBE20EB}">
      <dsp:nvSpPr>
        <dsp:cNvPr id="0" name=""/>
        <dsp:cNvSpPr/>
      </dsp:nvSpPr>
      <dsp:spPr>
        <a:xfrm>
          <a:off x="356127" y="575354"/>
          <a:ext cx="429364" cy="300540"/>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AU" sz="600" kern="1200" dirty="0"/>
            <a:t>Estimation</a:t>
          </a:r>
        </a:p>
      </dsp:txBody>
      <dsp:txXfrm>
        <a:off x="370801" y="590028"/>
        <a:ext cx="400016" cy="271192"/>
      </dsp:txXfrm>
    </dsp:sp>
    <dsp:sp modelId="{802001E6-6D26-4B33-B48D-6FE908AEB163}">
      <dsp:nvSpPr>
        <dsp:cNvPr id="0" name=""/>
        <dsp:cNvSpPr/>
      </dsp:nvSpPr>
      <dsp:spPr>
        <a:xfrm>
          <a:off x="785491" y="604017"/>
          <a:ext cx="312278" cy="242910"/>
        </a:xfrm>
        <a:prstGeom prst="rect">
          <a:avLst/>
        </a:prstGeom>
        <a:noFill/>
        <a:ln>
          <a:noFill/>
        </a:ln>
        <a:effectLst/>
      </dsp:spPr>
      <dsp:style>
        <a:lnRef idx="0">
          <a:scrgbClr r="0" g="0" b="0"/>
        </a:lnRef>
        <a:fillRef idx="0">
          <a:scrgbClr r="0" g="0" b="0"/>
        </a:fillRef>
        <a:effectRef idx="0">
          <a:scrgbClr r="0" g="0" b="0"/>
        </a:effectRef>
        <a:fontRef idx="minor"/>
      </dsp:style>
    </dsp:sp>
    <dsp:sp modelId="{E6D505A8-2E25-4BEC-8903-E9553708AC89}">
      <dsp:nvSpPr>
        <dsp:cNvPr id="0" name=""/>
        <dsp:cNvSpPr/>
      </dsp:nvSpPr>
      <dsp:spPr>
        <a:xfrm rot="5400000">
          <a:off x="779690" y="1195695"/>
          <a:ext cx="255056" cy="290372"/>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E074E-3EA3-424A-AC13-E3A75AA04D89}">
      <dsp:nvSpPr>
        <dsp:cNvPr id="0" name=""/>
        <dsp:cNvSpPr/>
      </dsp:nvSpPr>
      <dsp:spPr>
        <a:xfrm>
          <a:off x="712115" y="912960"/>
          <a:ext cx="429364" cy="300540"/>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AU" sz="600" kern="1200" dirty="0"/>
            <a:t>Design</a:t>
          </a:r>
        </a:p>
      </dsp:txBody>
      <dsp:txXfrm>
        <a:off x="726789" y="927634"/>
        <a:ext cx="400016" cy="271192"/>
      </dsp:txXfrm>
    </dsp:sp>
    <dsp:sp modelId="{A3781C38-F14E-4923-8698-87F76FCC806B}">
      <dsp:nvSpPr>
        <dsp:cNvPr id="0" name=""/>
        <dsp:cNvSpPr/>
      </dsp:nvSpPr>
      <dsp:spPr>
        <a:xfrm>
          <a:off x="1141480" y="941624"/>
          <a:ext cx="312278" cy="242910"/>
        </a:xfrm>
        <a:prstGeom prst="rect">
          <a:avLst/>
        </a:prstGeom>
        <a:noFill/>
        <a:ln>
          <a:noFill/>
        </a:ln>
        <a:effectLst/>
      </dsp:spPr>
      <dsp:style>
        <a:lnRef idx="0">
          <a:scrgbClr r="0" g="0" b="0"/>
        </a:lnRef>
        <a:fillRef idx="0">
          <a:scrgbClr r="0" g="0" b="0"/>
        </a:fillRef>
        <a:effectRef idx="0">
          <a:scrgbClr r="0" g="0" b="0"/>
        </a:effectRef>
        <a:fontRef idx="minor"/>
      </dsp:style>
    </dsp:sp>
    <dsp:sp modelId="{A9A19FB7-0355-471D-A9E8-12E12DF2502F}">
      <dsp:nvSpPr>
        <dsp:cNvPr id="0" name=""/>
        <dsp:cNvSpPr/>
      </dsp:nvSpPr>
      <dsp:spPr>
        <a:xfrm rot="5400000">
          <a:off x="1135678" y="1533302"/>
          <a:ext cx="255056" cy="290372"/>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F28240-BBDA-418C-9E2F-9840EDCF9700}">
      <dsp:nvSpPr>
        <dsp:cNvPr id="0" name=""/>
        <dsp:cNvSpPr/>
      </dsp:nvSpPr>
      <dsp:spPr>
        <a:xfrm>
          <a:off x="1068104" y="1250567"/>
          <a:ext cx="429364" cy="300540"/>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AU" sz="600" kern="1200" dirty="0"/>
            <a:t>Build</a:t>
          </a:r>
        </a:p>
      </dsp:txBody>
      <dsp:txXfrm>
        <a:off x="1082778" y="1265241"/>
        <a:ext cx="400016" cy="271192"/>
      </dsp:txXfrm>
    </dsp:sp>
    <dsp:sp modelId="{83E79365-72CB-4EE8-8EB8-D4F17AAF4D4A}">
      <dsp:nvSpPr>
        <dsp:cNvPr id="0" name=""/>
        <dsp:cNvSpPr/>
      </dsp:nvSpPr>
      <dsp:spPr>
        <a:xfrm>
          <a:off x="1497468" y="1279230"/>
          <a:ext cx="312278" cy="242910"/>
        </a:xfrm>
        <a:prstGeom prst="rect">
          <a:avLst/>
        </a:prstGeom>
        <a:noFill/>
        <a:ln>
          <a:noFill/>
        </a:ln>
        <a:effectLst/>
      </dsp:spPr>
      <dsp:style>
        <a:lnRef idx="0">
          <a:scrgbClr r="0" g="0" b="0"/>
        </a:lnRef>
        <a:fillRef idx="0">
          <a:scrgbClr r="0" g="0" b="0"/>
        </a:fillRef>
        <a:effectRef idx="0">
          <a:scrgbClr r="0" g="0" b="0"/>
        </a:effectRef>
        <a:fontRef idx="minor"/>
      </dsp:style>
    </dsp:sp>
    <dsp:sp modelId="{C28AFFF8-FD66-475D-B10E-EBB54F74B625}">
      <dsp:nvSpPr>
        <dsp:cNvPr id="0" name=""/>
        <dsp:cNvSpPr/>
      </dsp:nvSpPr>
      <dsp:spPr>
        <a:xfrm rot="5400000">
          <a:off x="1491667" y="1870908"/>
          <a:ext cx="255056" cy="290372"/>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2C3439-B96E-4CA1-ACF4-B1ECE88C2EA0}">
      <dsp:nvSpPr>
        <dsp:cNvPr id="0" name=""/>
        <dsp:cNvSpPr/>
      </dsp:nvSpPr>
      <dsp:spPr>
        <a:xfrm>
          <a:off x="1424092" y="1588174"/>
          <a:ext cx="429364" cy="300540"/>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AU" sz="600" kern="1200" dirty="0"/>
            <a:t>release</a:t>
          </a:r>
        </a:p>
      </dsp:txBody>
      <dsp:txXfrm>
        <a:off x="1438766" y="1602848"/>
        <a:ext cx="400016" cy="271192"/>
      </dsp:txXfrm>
    </dsp:sp>
    <dsp:sp modelId="{778E28D5-EDB6-42C6-A552-8F5102980919}">
      <dsp:nvSpPr>
        <dsp:cNvPr id="0" name=""/>
        <dsp:cNvSpPr/>
      </dsp:nvSpPr>
      <dsp:spPr>
        <a:xfrm>
          <a:off x="1853457" y="1616837"/>
          <a:ext cx="312278" cy="242910"/>
        </a:xfrm>
        <a:prstGeom prst="rect">
          <a:avLst/>
        </a:prstGeom>
        <a:noFill/>
        <a:ln>
          <a:noFill/>
        </a:ln>
        <a:effectLst/>
      </dsp:spPr>
      <dsp:style>
        <a:lnRef idx="0">
          <a:scrgbClr r="0" g="0" b="0"/>
        </a:lnRef>
        <a:fillRef idx="0">
          <a:scrgbClr r="0" g="0" b="0"/>
        </a:fillRef>
        <a:effectRef idx="0">
          <a:scrgbClr r="0" g="0" b="0"/>
        </a:effectRef>
        <a:fontRef idx="minor"/>
      </dsp:style>
    </dsp:sp>
    <dsp:sp modelId="{9E77867A-0FFA-4845-9A17-4AA6641E65FC}">
      <dsp:nvSpPr>
        <dsp:cNvPr id="0" name=""/>
        <dsp:cNvSpPr/>
      </dsp:nvSpPr>
      <dsp:spPr>
        <a:xfrm rot="5400000">
          <a:off x="1847655" y="2208515"/>
          <a:ext cx="255056" cy="290372"/>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1B8462-7E3E-40EE-A665-09048AAEBBFB}">
      <dsp:nvSpPr>
        <dsp:cNvPr id="0" name=""/>
        <dsp:cNvSpPr/>
      </dsp:nvSpPr>
      <dsp:spPr>
        <a:xfrm>
          <a:off x="1780081" y="1925780"/>
          <a:ext cx="429364" cy="300540"/>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AU" sz="600" kern="1200" dirty="0"/>
            <a:t>Test</a:t>
          </a:r>
        </a:p>
      </dsp:txBody>
      <dsp:txXfrm>
        <a:off x="1794755" y="1940454"/>
        <a:ext cx="400016" cy="271192"/>
      </dsp:txXfrm>
    </dsp:sp>
    <dsp:sp modelId="{1E456206-D316-464D-A9EC-20A295C8F0F6}">
      <dsp:nvSpPr>
        <dsp:cNvPr id="0" name=""/>
        <dsp:cNvSpPr/>
      </dsp:nvSpPr>
      <dsp:spPr>
        <a:xfrm>
          <a:off x="2209445" y="1954444"/>
          <a:ext cx="312278" cy="242910"/>
        </a:xfrm>
        <a:prstGeom prst="rect">
          <a:avLst/>
        </a:prstGeom>
        <a:noFill/>
        <a:ln>
          <a:noFill/>
        </a:ln>
        <a:effectLst/>
      </dsp:spPr>
      <dsp:style>
        <a:lnRef idx="0">
          <a:scrgbClr r="0" g="0" b="0"/>
        </a:lnRef>
        <a:fillRef idx="0">
          <a:scrgbClr r="0" g="0" b="0"/>
        </a:fillRef>
        <a:effectRef idx="0">
          <a:scrgbClr r="0" g="0" b="0"/>
        </a:effectRef>
        <a:fontRef idx="minor"/>
      </dsp:style>
    </dsp:sp>
    <dsp:sp modelId="{8BA81F93-3F9F-466E-8B00-25CEEBE16306}">
      <dsp:nvSpPr>
        <dsp:cNvPr id="0" name=""/>
        <dsp:cNvSpPr/>
      </dsp:nvSpPr>
      <dsp:spPr>
        <a:xfrm>
          <a:off x="2136069" y="2263387"/>
          <a:ext cx="429364" cy="300540"/>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AU" sz="600" kern="1200" dirty="0"/>
            <a:t>Signoff</a:t>
          </a:r>
        </a:p>
      </dsp:txBody>
      <dsp:txXfrm>
        <a:off x="2150743" y="2278061"/>
        <a:ext cx="400016" cy="2711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281C3-D7E1-41B0-87EC-56754B0E96EF}">
      <dsp:nvSpPr>
        <dsp:cNvPr id="0" name=""/>
        <dsp:cNvSpPr/>
      </dsp:nvSpPr>
      <dsp:spPr>
        <a:xfrm>
          <a:off x="1519356" y="476814"/>
          <a:ext cx="453467" cy="45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Plan</a:t>
          </a:r>
        </a:p>
      </dsp:txBody>
      <dsp:txXfrm>
        <a:off x="1519356" y="476814"/>
        <a:ext cx="453467" cy="453467"/>
      </dsp:txXfrm>
    </dsp:sp>
    <dsp:sp modelId="{6D56737B-C9DD-4AD6-8142-DE16C2BE39FB}">
      <dsp:nvSpPr>
        <dsp:cNvPr id="0" name=""/>
        <dsp:cNvSpPr/>
      </dsp:nvSpPr>
      <dsp:spPr>
        <a:xfrm>
          <a:off x="131787" y="472125"/>
          <a:ext cx="2216266" cy="2216266"/>
        </a:xfrm>
        <a:prstGeom prst="circularArrow">
          <a:avLst>
            <a:gd name="adj1" fmla="val 3990"/>
            <a:gd name="adj2" fmla="val 250290"/>
            <a:gd name="adj3" fmla="val 20573170"/>
            <a:gd name="adj4" fmla="val 18982995"/>
            <a:gd name="adj5" fmla="val 46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80F712-DDCC-429A-A59F-0F53D591DC33}">
      <dsp:nvSpPr>
        <dsp:cNvPr id="0" name=""/>
        <dsp:cNvSpPr/>
      </dsp:nvSpPr>
      <dsp:spPr>
        <a:xfrm>
          <a:off x="2025525" y="1353524"/>
          <a:ext cx="453467" cy="45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Design</a:t>
          </a:r>
        </a:p>
      </dsp:txBody>
      <dsp:txXfrm>
        <a:off x="2025525" y="1353524"/>
        <a:ext cx="453467" cy="453467"/>
      </dsp:txXfrm>
    </dsp:sp>
    <dsp:sp modelId="{F8AB924C-0798-47C7-8709-3F9C98B9694B}">
      <dsp:nvSpPr>
        <dsp:cNvPr id="0" name=""/>
        <dsp:cNvSpPr/>
      </dsp:nvSpPr>
      <dsp:spPr>
        <a:xfrm>
          <a:off x="131787" y="472125"/>
          <a:ext cx="2216266" cy="2216266"/>
        </a:xfrm>
        <a:prstGeom prst="circularArrow">
          <a:avLst>
            <a:gd name="adj1" fmla="val 3990"/>
            <a:gd name="adj2" fmla="val 250290"/>
            <a:gd name="adj3" fmla="val 2366715"/>
            <a:gd name="adj4" fmla="val 776540"/>
            <a:gd name="adj5" fmla="val 46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D65428-55E3-4BE6-8C25-AEC81F42C0D1}">
      <dsp:nvSpPr>
        <dsp:cNvPr id="0" name=""/>
        <dsp:cNvSpPr/>
      </dsp:nvSpPr>
      <dsp:spPr>
        <a:xfrm>
          <a:off x="1519356" y="2230235"/>
          <a:ext cx="453467" cy="45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Develop</a:t>
          </a:r>
        </a:p>
      </dsp:txBody>
      <dsp:txXfrm>
        <a:off x="1519356" y="2230235"/>
        <a:ext cx="453467" cy="453467"/>
      </dsp:txXfrm>
    </dsp:sp>
    <dsp:sp modelId="{E3FA078D-C853-460D-A86A-4C32EB6940D7}">
      <dsp:nvSpPr>
        <dsp:cNvPr id="0" name=""/>
        <dsp:cNvSpPr/>
      </dsp:nvSpPr>
      <dsp:spPr>
        <a:xfrm>
          <a:off x="131787" y="472125"/>
          <a:ext cx="2216266" cy="2216266"/>
        </a:xfrm>
        <a:prstGeom prst="circularArrow">
          <a:avLst>
            <a:gd name="adj1" fmla="val 3990"/>
            <a:gd name="adj2" fmla="val 250290"/>
            <a:gd name="adj3" fmla="val 6111114"/>
            <a:gd name="adj4" fmla="val 4438596"/>
            <a:gd name="adj5" fmla="val 46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FCEAAA-78F9-4174-9E87-378A7C470730}">
      <dsp:nvSpPr>
        <dsp:cNvPr id="0" name=""/>
        <dsp:cNvSpPr/>
      </dsp:nvSpPr>
      <dsp:spPr>
        <a:xfrm>
          <a:off x="507018" y="2230235"/>
          <a:ext cx="453467" cy="45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Test</a:t>
          </a:r>
        </a:p>
      </dsp:txBody>
      <dsp:txXfrm>
        <a:off x="507018" y="2230235"/>
        <a:ext cx="453467" cy="453467"/>
      </dsp:txXfrm>
    </dsp:sp>
    <dsp:sp modelId="{2CD90E36-6DE3-4828-AECB-0D2C7B43508C}">
      <dsp:nvSpPr>
        <dsp:cNvPr id="0" name=""/>
        <dsp:cNvSpPr/>
      </dsp:nvSpPr>
      <dsp:spPr>
        <a:xfrm>
          <a:off x="131787" y="472125"/>
          <a:ext cx="2216266" cy="2216266"/>
        </a:xfrm>
        <a:prstGeom prst="circularArrow">
          <a:avLst>
            <a:gd name="adj1" fmla="val 3990"/>
            <a:gd name="adj2" fmla="val 250290"/>
            <a:gd name="adj3" fmla="val 9773170"/>
            <a:gd name="adj4" fmla="val 8182995"/>
            <a:gd name="adj5" fmla="val 46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6768E0-DC28-447C-A57A-1A0163DA9589}">
      <dsp:nvSpPr>
        <dsp:cNvPr id="0" name=""/>
        <dsp:cNvSpPr/>
      </dsp:nvSpPr>
      <dsp:spPr>
        <a:xfrm>
          <a:off x="849" y="1353524"/>
          <a:ext cx="453467" cy="45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Deploy</a:t>
          </a:r>
        </a:p>
      </dsp:txBody>
      <dsp:txXfrm>
        <a:off x="849" y="1353524"/>
        <a:ext cx="453467" cy="453467"/>
      </dsp:txXfrm>
    </dsp:sp>
    <dsp:sp modelId="{D5B43671-0294-42AD-803E-87A317D8A6E0}">
      <dsp:nvSpPr>
        <dsp:cNvPr id="0" name=""/>
        <dsp:cNvSpPr/>
      </dsp:nvSpPr>
      <dsp:spPr>
        <a:xfrm>
          <a:off x="131787" y="472125"/>
          <a:ext cx="2216266" cy="2216266"/>
        </a:xfrm>
        <a:prstGeom prst="circularArrow">
          <a:avLst>
            <a:gd name="adj1" fmla="val 3990"/>
            <a:gd name="adj2" fmla="val 250290"/>
            <a:gd name="adj3" fmla="val 13166715"/>
            <a:gd name="adj4" fmla="val 11576540"/>
            <a:gd name="adj5" fmla="val 46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2A096D-9A22-4A54-BAE7-882705D84FF5}">
      <dsp:nvSpPr>
        <dsp:cNvPr id="0" name=""/>
        <dsp:cNvSpPr/>
      </dsp:nvSpPr>
      <dsp:spPr>
        <a:xfrm>
          <a:off x="507018" y="476814"/>
          <a:ext cx="453467" cy="45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Review</a:t>
          </a:r>
        </a:p>
      </dsp:txBody>
      <dsp:txXfrm>
        <a:off x="507018" y="476814"/>
        <a:ext cx="453467" cy="453467"/>
      </dsp:txXfrm>
    </dsp:sp>
    <dsp:sp modelId="{210B0B79-C32F-466C-8A76-8C86B2A47769}">
      <dsp:nvSpPr>
        <dsp:cNvPr id="0" name=""/>
        <dsp:cNvSpPr/>
      </dsp:nvSpPr>
      <dsp:spPr>
        <a:xfrm>
          <a:off x="131787" y="472125"/>
          <a:ext cx="2216266" cy="2216266"/>
        </a:xfrm>
        <a:prstGeom prst="circularArrow">
          <a:avLst>
            <a:gd name="adj1" fmla="val 3990"/>
            <a:gd name="adj2" fmla="val 250290"/>
            <a:gd name="adj3" fmla="val 16911114"/>
            <a:gd name="adj4" fmla="val 15238596"/>
            <a:gd name="adj5" fmla="val 46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67831-DDD8-46E7-9AD3-B16CA482CF37}">
      <dsp:nvSpPr>
        <dsp:cNvPr id="0" name=""/>
        <dsp:cNvSpPr/>
      </dsp:nvSpPr>
      <dsp:spPr>
        <a:xfrm>
          <a:off x="5038" y="166130"/>
          <a:ext cx="2291146" cy="82080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GB" sz="1900" kern="1200" dirty="0"/>
            <a:t>What is it</a:t>
          </a:r>
          <a:endParaRPr lang="en-AU" sz="1900" kern="1200" dirty="0"/>
        </a:p>
      </dsp:txBody>
      <dsp:txXfrm>
        <a:off x="5038" y="166130"/>
        <a:ext cx="2291146" cy="547200"/>
      </dsp:txXfrm>
    </dsp:sp>
    <dsp:sp modelId="{C878498D-55DC-416B-B77C-5C40AF8959AF}">
      <dsp:nvSpPr>
        <dsp:cNvPr id="0" name=""/>
        <dsp:cNvSpPr/>
      </dsp:nvSpPr>
      <dsp:spPr>
        <a:xfrm>
          <a:off x="474309" y="713330"/>
          <a:ext cx="2291146" cy="277020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a:t>Purpose</a:t>
          </a:r>
          <a:endParaRPr lang="en-AU" sz="1900" kern="1200" dirty="0"/>
        </a:p>
        <a:p>
          <a:pPr marL="342900" lvl="2" indent="-171450" algn="l" defTabSz="844550">
            <a:lnSpc>
              <a:spcPct val="90000"/>
            </a:lnSpc>
            <a:spcBef>
              <a:spcPct val="0"/>
            </a:spcBef>
            <a:spcAft>
              <a:spcPct val="15000"/>
            </a:spcAft>
            <a:buChar char="•"/>
          </a:pPr>
          <a:r>
            <a:rPr lang="en-GB" sz="1900" kern="1200" dirty="0"/>
            <a:t>Features</a:t>
          </a:r>
          <a:endParaRPr lang="en-AU" sz="1900" kern="1200" dirty="0"/>
        </a:p>
        <a:p>
          <a:pPr marL="342900" lvl="2" indent="-171450" algn="l" defTabSz="844550">
            <a:lnSpc>
              <a:spcPct val="90000"/>
            </a:lnSpc>
            <a:spcBef>
              <a:spcPct val="0"/>
            </a:spcBef>
            <a:spcAft>
              <a:spcPct val="15000"/>
            </a:spcAft>
            <a:buChar char="•"/>
          </a:pPr>
          <a:r>
            <a:rPr lang="en-GB" sz="1900" kern="1200" dirty="0"/>
            <a:t>constraints</a:t>
          </a:r>
          <a:endParaRPr lang="en-AU" sz="1900" kern="1200" dirty="0"/>
        </a:p>
      </dsp:txBody>
      <dsp:txXfrm>
        <a:off x="541414" y="780435"/>
        <a:ext cx="2156936" cy="2635990"/>
      </dsp:txXfrm>
    </dsp:sp>
    <dsp:sp modelId="{33E982EF-594D-484D-A4BA-76DACACA4B7A}">
      <dsp:nvSpPr>
        <dsp:cNvPr id="0" name=""/>
        <dsp:cNvSpPr/>
      </dsp:nvSpPr>
      <dsp:spPr>
        <a:xfrm>
          <a:off x="2643515" y="154516"/>
          <a:ext cx="736338" cy="570429"/>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2643515" y="268602"/>
        <a:ext cx="565209" cy="342257"/>
      </dsp:txXfrm>
    </dsp:sp>
    <dsp:sp modelId="{2C2764CB-1E7F-4EB2-8989-609EB50A8AFD}">
      <dsp:nvSpPr>
        <dsp:cNvPr id="0" name=""/>
        <dsp:cNvSpPr/>
      </dsp:nvSpPr>
      <dsp:spPr>
        <a:xfrm>
          <a:off x="3685503" y="166130"/>
          <a:ext cx="2291146" cy="82080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GB" sz="1900" kern="1200" dirty="0"/>
            <a:t>What does it do</a:t>
          </a:r>
          <a:endParaRPr lang="en-AU" sz="1900" kern="1200" dirty="0"/>
        </a:p>
      </dsp:txBody>
      <dsp:txXfrm>
        <a:off x="3685503" y="166130"/>
        <a:ext cx="2291146" cy="547200"/>
      </dsp:txXfrm>
    </dsp:sp>
    <dsp:sp modelId="{E082E3DE-E256-4935-BD2D-82A05BC18336}">
      <dsp:nvSpPr>
        <dsp:cNvPr id="0" name=""/>
        <dsp:cNvSpPr/>
      </dsp:nvSpPr>
      <dsp:spPr>
        <a:xfrm>
          <a:off x="4154774" y="713330"/>
          <a:ext cx="2291146" cy="277020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a:t>Communications</a:t>
          </a:r>
          <a:endParaRPr lang="en-AU" sz="1900" kern="1200" dirty="0"/>
        </a:p>
        <a:p>
          <a:pPr marL="342900" lvl="2" indent="-171450" algn="l" defTabSz="844550">
            <a:lnSpc>
              <a:spcPct val="90000"/>
            </a:lnSpc>
            <a:spcBef>
              <a:spcPct val="0"/>
            </a:spcBef>
            <a:spcAft>
              <a:spcPct val="15000"/>
            </a:spcAft>
            <a:buChar char="•"/>
          </a:pPr>
          <a:r>
            <a:rPr lang="en-GB" sz="1900" kern="1200" dirty="0"/>
            <a:t>Process flow</a:t>
          </a:r>
          <a:endParaRPr lang="en-AU" sz="1900" kern="1200" dirty="0"/>
        </a:p>
        <a:p>
          <a:pPr marL="342900" lvl="2" indent="-171450" algn="l" defTabSz="844550">
            <a:lnSpc>
              <a:spcPct val="90000"/>
            </a:lnSpc>
            <a:spcBef>
              <a:spcPct val="0"/>
            </a:spcBef>
            <a:spcAft>
              <a:spcPct val="15000"/>
            </a:spcAft>
            <a:buChar char="•"/>
          </a:pPr>
          <a:r>
            <a:rPr lang="en-AU" sz="1900" kern="1200" dirty="0"/>
            <a:t>Sequence flow</a:t>
          </a:r>
        </a:p>
      </dsp:txBody>
      <dsp:txXfrm>
        <a:off x="4221879" y="780435"/>
        <a:ext cx="2156936" cy="2635990"/>
      </dsp:txXfrm>
    </dsp:sp>
    <dsp:sp modelId="{4C5C636F-6BF4-4F6F-ABE6-DFE4B39680A4}">
      <dsp:nvSpPr>
        <dsp:cNvPr id="0" name=""/>
        <dsp:cNvSpPr/>
      </dsp:nvSpPr>
      <dsp:spPr>
        <a:xfrm>
          <a:off x="6323979" y="154516"/>
          <a:ext cx="736338" cy="570429"/>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6323979" y="268602"/>
        <a:ext cx="565209" cy="342257"/>
      </dsp:txXfrm>
    </dsp:sp>
    <dsp:sp modelId="{09D2A38F-58B9-4910-A750-8DAB31CB65C3}">
      <dsp:nvSpPr>
        <dsp:cNvPr id="0" name=""/>
        <dsp:cNvSpPr/>
      </dsp:nvSpPr>
      <dsp:spPr>
        <a:xfrm>
          <a:off x="7365968" y="166130"/>
          <a:ext cx="2291146" cy="82080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GB" sz="1900" kern="1200" dirty="0"/>
            <a:t>What does it have</a:t>
          </a:r>
          <a:endParaRPr lang="en-AU" sz="1900" kern="1200" dirty="0"/>
        </a:p>
      </dsp:txBody>
      <dsp:txXfrm>
        <a:off x="7365968" y="166130"/>
        <a:ext cx="2291146" cy="547200"/>
      </dsp:txXfrm>
    </dsp:sp>
    <dsp:sp modelId="{3B9B7F85-7979-42DB-8103-9A966CC894A5}">
      <dsp:nvSpPr>
        <dsp:cNvPr id="0" name=""/>
        <dsp:cNvSpPr/>
      </dsp:nvSpPr>
      <dsp:spPr>
        <a:xfrm>
          <a:off x="7744991" y="724716"/>
          <a:ext cx="2291146" cy="277020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a:t>Hardware components</a:t>
          </a:r>
          <a:endParaRPr lang="en-AU" sz="1900" kern="1200" dirty="0"/>
        </a:p>
        <a:p>
          <a:pPr marL="342900" lvl="2" indent="-171450" algn="l" defTabSz="844550">
            <a:lnSpc>
              <a:spcPct val="90000"/>
            </a:lnSpc>
            <a:spcBef>
              <a:spcPct val="0"/>
            </a:spcBef>
            <a:spcAft>
              <a:spcPct val="15000"/>
            </a:spcAft>
            <a:buChar char="•"/>
          </a:pPr>
          <a:r>
            <a:rPr lang="en-AU" sz="1900" kern="1200" dirty="0"/>
            <a:t>Constraints</a:t>
          </a:r>
        </a:p>
        <a:p>
          <a:pPr marL="342900" lvl="2" indent="-171450" algn="l" defTabSz="844550">
            <a:lnSpc>
              <a:spcPct val="90000"/>
            </a:lnSpc>
            <a:spcBef>
              <a:spcPct val="0"/>
            </a:spcBef>
            <a:spcAft>
              <a:spcPct val="15000"/>
            </a:spcAft>
            <a:buChar char="•"/>
          </a:pPr>
          <a:r>
            <a:rPr lang="en-AU" sz="1900" kern="1200" dirty="0"/>
            <a:t>Decisions </a:t>
          </a:r>
        </a:p>
        <a:p>
          <a:pPr marL="171450" lvl="1" indent="-171450" algn="l" defTabSz="844550">
            <a:lnSpc>
              <a:spcPct val="90000"/>
            </a:lnSpc>
            <a:spcBef>
              <a:spcPct val="0"/>
            </a:spcBef>
            <a:spcAft>
              <a:spcPct val="15000"/>
            </a:spcAft>
            <a:buChar char="•"/>
          </a:pPr>
          <a:r>
            <a:rPr lang="en-AU" sz="1900" kern="1200" dirty="0"/>
            <a:t>Software components</a:t>
          </a:r>
        </a:p>
        <a:p>
          <a:pPr marL="342900" lvl="2" indent="-171450" algn="l" defTabSz="844550">
            <a:lnSpc>
              <a:spcPct val="90000"/>
            </a:lnSpc>
            <a:spcBef>
              <a:spcPct val="0"/>
            </a:spcBef>
            <a:spcAft>
              <a:spcPct val="15000"/>
            </a:spcAft>
            <a:buChar char="•"/>
          </a:pPr>
          <a:r>
            <a:rPr lang="en-AU" sz="1900" kern="1200" dirty="0"/>
            <a:t>Constraints </a:t>
          </a:r>
        </a:p>
        <a:p>
          <a:pPr marL="342900" lvl="2" indent="-171450" algn="l" defTabSz="844550">
            <a:lnSpc>
              <a:spcPct val="90000"/>
            </a:lnSpc>
            <a:spcBef>
              <a:spcPct val="0"/>
            </a:spcBef>
            <a:spcAft>
              <a:spcPct val="15000"/>
            </a:spcAft>
            <a:buChar char="•"/>
          </a:pPr>
          <a:r>
            <a:rPr lang="en-AU" sz="1900" kern="1200" dirty="0"/>
            <a:t>Decisions</a:t>
          </a:r>
        </a:p>
      </dsp:txBody>
      <dsp:txXfrm>
        <a:off x="7812096" y="791821"/>
        <a:ext cx="2156936" cy="26359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9E292-A31D-40BF-A449-46E740AA538B}">
      <dsp:nvSpPr>
        <dsp:cNvPr id="0" name=""/>
        <dsp:cNvSpPr/>
      </dsp:nvSpPr>
      <dsp:spPr>
        <a:xfrm>
          <a:off x="0" y="50126"/>
          <a:ext cx="10131425" cy="95471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AU" sz="2400" kern="1200"/>
            <a:t>When looking at what it has, you may need to make some decisions. Ask yourself…</a:t>
          </a:r>
          <a:endParaRPr lang="en-US" sz="2400" kern="1200"/>
        </a:p>
      </dsp:txBody>
      <dsp:txXfrm>
        <a:off x="46606" y="96732"/>
        <a:ext cx="10038213" cy="861507"/>
      </dsp:txXfrm>
    </dsp:sp>
    <dsp:sp modelId="{2BD5DA4A-D36B-48ED-B151-ED8F931423D9}">
      <dsp:nvSpPr>
        <dsp:cNvPr id="0" name=""/>
        <dsp:cNvSpPr/>
      </dsp:nvSpPr>
      <dsp:spPr>
        <a:xfrm>
          <a:off x="0" y="1004846"/>
          <a:ext cx="10131425"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67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AU" sz="1900" kern="1200"/>
            <a:t>What will work</a:t>
          </a:r>
          <a:endParaRPr lang="en-US" sz="1900" kern="1200"/>
        </a:p>
        <a:p>
          <a:pPr marL="171450" lvl="1" indent="-171450" algn="l" defTabSz="844550">
            <a:lnSpc>
              <a:spcPct val="90000"/>
            </a:lnSpc>
            <a:spcBef>
              <a:spcPct val="0"/>
            </a:spcBef>
            <a:spcAft>
              <a:spcPct val="20000"/>
            </a:spcAft>
            <a:buChar char="•"/>
          </a:pPr>
          <a:r>
            <a:rPr lang="en-AU" sz="1900" kern="1200"/>
            <a:t>What do I know vs what will I need to research</a:t>
          </a:r>
          <a:endParaRPr lang="en-US" sz="1900" kern="1200"/>
        </a:p>
        <a:p>
          <a:pPr marL="171450" lvl="1" indent="-171450" algn="l" defTabSz="844550">
            <a:lnSpc>
              <a:spcPct val="90000"/>
            </a:lnSpc>
            <a:spcBef>
              <a:spcPct val="0"/>
            </a:spcBef>
            <a:spcAft>
              <a:spcPct val="20000"/>
            </a:spcAft>
            <a:buChar char="•"/>
          </a:pPr>
          <a:r>
            <a:rPr lang="en-AU" sz="1900" kern="1200"/>
            <a:t>Is price a concern</a:t>
          </a:r>
          <a:endParaRPr lang="en-US" sz="1900" kern="1200"/>
        </a:p>
        <a:p>
          <a:pPr marL="171450" lvl="1" indent="-171450" algn="l" defTabSz="844550">
            <a:lnSpc>
              <a:spcPct val="90000"/>
            </a:lnSpc>
            <a:spcBef>
              <a:spcPct val="0"/>
            </a:spcBef>
            <a:spcAft>
              <a:spcPct val="20000"/>
            </a:spcAft>
            <a:buChar char="•"/>
          </a:pPr>
          <a:r>
            <a:rPr lang="en-AU" sz="1900" kern="1200"/>
            <a:t>How much quality do I really need</a:t>
          </a:r>
          <a:endParaRPr lang="en-US" sz="1900" kern="1200"/>
        </a:p>
        <a:p>
          <a:pPr marL="171450" lvl="1" indent="-171450" algn="l" defTabSz="844550">
            <a:lnSpc>
              <a:spcPct val="90000"/>
            </a:lnSpc>
            <a:spcBef>
              <a:spcPct val="0"/>
            </a:spcBef>
            <a:spcAft>
              <a:spcPct val="20000"/>
            </a:spcAft>
            <a:buChar char="•"/>
          </a:pPr>
          <a:r>
            <a:rPr lang="en-AU" sz="1900" kern="1200"/>
            <a:t>Can I easily POC (Proof of concept) it</a:t>
          </a:r>
          <a:endParaRPr lang="en-US" sz="1900" kern="1200"/>
        </a:p>
      </dsp:txBody>
      <dsp:txXfrm>
        <a:off x="0" y="1004846"/>
        <a:ext cx="10131425" cy="1639440"/>
      </dsp:txXfrm>
    </dsp:sp>
    <dsp:sp modelId="{9E09B906-DF62-4B75-B482-DC96C90F92AC}">
      <dsp:nvSpPr>
        <dsp:cNvPr id="0" name=""/>
        <dsp:cNvSpPr/>
      </dsp:nvSpPr>
      <dsp:spPr>
        <a:xfrm>
          <a:off x="0" y="2644286"/>
          <a:ext cx="10131425" cy="95471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AU" sz="2400" kern="1200"/>
            <a:t>Tip: Scour through the datasheets or YouTube videos as quickly as you can. Don’t get bogged down in technicalities until you have made all decisons</a:t>
          </a:r>
          <a:endParaRPr lang="en-US" sz="2400" kern="1200"/>
        </a:p>
      </dsp:txBody>
      <dsp:txXfrm>
        <a:off x="46606" y="2690892"/>
        <a:ext cx="10038213" cy="8615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6B55-B284-447F-AA37-CB867EBFECBE}">
      <dsp:nvSpPr>
        <dsp:cNvPr id="0" name=""/>
        <dsp:cNvSpPr/>
      </dsp:nvSpPr>
      <dsp:spPr>
        <a:xfrm>
          <a:off x="1918054" y="1567351"/>
          <a:ext cx="168126" cy="1311389"/>
        </a:xfrm>
        <a:custGeom>
          <a:avLst/>
          <a:gdLst/>
          <a:ahLst/>
          <a:cxnLst/>
          <a:rect l="0" t="0" r="0" b="0"/>
          <a:pathLst>
            <a:path>
              <a:moveTo>
                <a:pt x="0" y="0"/>
              </a:moveTo>
              <a:lnTo>
                <a:pt x="0" y="1311389"/>
              </a:lnTo>
              <a:lnTo>
                <a:pt x="168126" y="1311389"/>
              </a:lnTo>
            </a:path>
          </a:pathLst>
        </a:custGeom>
        <a:noFill/>
        <a:ln w="19050" cap="rnd" cmpd="sng" algn="ctr">
          <a:solidFill>
            <a:schemeClr val="accent3">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70E8A07B-2AE1-478A-B9F5-25B4A111DEC9}">
      <dsp:nvSpPr>
        <dsp:cNvPr id="0" name=""/>
        <dsp:cNvSpPr/>
      </dsp:nvSpPr>
      <dsp:spPr>
        <a:xfrm>
          <a:off x="1918054" y="1567351"/>
          <a:ext cx="168126" cy="515589"/>
        </a:xfrm>
        <a:custGeom>
          <a:avLst/>
          <a:gdLst/>
          <a:ahLst/>
          <a:cxnLst/>
          <a:rect l="0" t="0" r="0" b="0"/>
          <a:pathLst>
            <a:path>
              <a:moveTo>
                <a:pt x="0" y="0"/>
              </a:moveTo>
              <a:lnTo>
                <a:pt x="0" y="515589"/>
              </a:lnTo>
              <a:lnTo>
                <a:pt x="168126" y="515589"/>
              </a:lnTo>
            </a:path>
          </a:pathLst>
        </a:custGeom>
        <a:noFill/>
        <a:ln w="19050" cap="rnd" cmpd="sng" algn="ctr">
          <a:solidFill>
            <a:schemeClr val="accent3">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6FADECDF-5748-45E3-8B88-B3F67E4360C7}">
      <dsp:nvSpPr>
        <dsp:cNvPr id="0" name=""/>
        <dsp:cNvSpPr/>
      </dsp:nvSpPr>
      <dsp:spPr>
        <a:xfrm>
          <a:off x="2478477" y="771551"/>
          <a:ext cx="846238" cy="515589"/>
        </a:xfrm>
        <a:custGeom>
          <a:avLst/>
          <a:gdLst/>
          <a:ahLst/>
          <a:cxnLst/>
          <a:rect l="0" t="0" r="0" b="0"/>
          <a:pathLst>
            <a:path>
              <a:moveTo>
                <a:pt x="846238" y="0"/>
              </a:moveTo>
              <a:lnTo>
                <a:pt x="846238" y="515589"/>
              </a:lnTo>
              <a:lnTo>
                <a:pt x="0" y="515589"/>
              </a:lnTo>
            </a:path>
          </a:pathLst>
        </a:custGeom>
        <a:noFill/>
        <a:ln w="19050" cap="rnd"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0A99F989-D2A6-4C41-ACBE-01A4DD114364}">
      <dsp:nvSpPr>
        <dsp:cNvPr id="0" name=""/>
        <dsp:cNvSpPr/>
      </dsp:nvSpPr>
      <dsp:spPr>
        <a:xfrm>
          <a:off x="113493" y="1567351"/>
          <a:ext cx="168126" cy="1311389"/>
        </a:xfrm>
        <a:custGeom>
          <a:avLst/>
          <a:gdLst/>
          <a:ahLst/>
          <a:cxnLst/>
          <a:rect l="0" t="0" r="0" b="0"/>
          <a:pathLst>
            <a:path>
              <a:moveTo>
                <a:pt x="0" y="0"/>
              </a:moveTo>
              <a:lnTo>
                <a:pt x="0" y="1311389"/>
              </a:lnTo>
              <a:lnTo>
                <a:pt x="168126" y="1311389"/>
              </a:lnTo>
            </a:path>
          </a:pathLst>
        </a:custGeom>
        <a:noFill/>
        <a:ln w="19050" cap="rnd" cmpd="sng" algn="ctr">
          <a:solidFill>
            <a:schemeClr val="accent3">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D21DB065-3B9B-4A8D-978A-1111A69872F7}">
      <dsp:nvSpPr>
        <dsp:cNvPr id="0" name=""/>
        <dsp:cNvSpPr/>
      </dsp:nvSpPr>
      <dsp:spPr>
        <a:xfrm>
          <a:off x="113493" y="1567351"/>
          <a:ext cx="168126" cy="515589"/>
        </a:xfrm>
        <a:custGeom>
          <a:avLst/>
          <a:gdLst/>
          <a:ahLst/>
          <a:cxnLst/>
          <a:rect l="0" t="0" r="0" b="0"/>
          <a:pathLst>
            <a:path>
              <a:moveTo>
                <a:pt x="0" y="0"/>
              </a:moveTo>
              <a:lnTo>
                <a:pt x="0" y="515589"/>
              </a:lnTo>
              <a:lnTo>
                <a:pt x="168126" y="515589"/>
              </a:lnTo>
            </a:path>
          </a:pathLst>
        </a:custGeom>
        <a:noFill/>
        <a:ln w="19050" cap="rnd" cmpd="sng" algn="ctr">
          <a:solidFill>
            <a:schemeClr val="accent3">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0543C320-A115-4E8E-B6BA-5AE4ABDA3576}">
      <dsp:nvSpPr>
        <dsp:cNvPr id="0" name=""/>
        <dsp:cNvSpPr/>
      </dsp:nvSpPr>
      <dsp:spPr>
        <a:xfrm>
          <a:off x="516111" y="771551"/>
          <a:ext cx="91440" cy="235377"/>
        </a:xfrm>
        <a:custGeom>
          <a:avLst/>
          <a:gdLst/>
          <a:ahLst/>
          <a:cxnLst/>
          <a:rect l="0" t="0" r="0" b="0"/>
          <a:pathLst>
            <a:path>
              <a:moveTo>
                <a:pt x="45720" y="0"/>
              </a:moveTo>
              <a:lnTo>
                <a:pt x="45720" y="235377"/>
              </a:lnTo>
            </a:path>
          </a:pathLst>
        </a:custGeom>
        <a:noFill/>
        <a:ln w="19050" cap="rnd" cmpd="sng" algn="ctr">
          <a:solidFill>
            <a:schemeClr val="accent2">
              <a:hueOff val="0"/>
              <a:satOff val="0"/>
              <a:lumOff val="0"/>
              <a:alphaOff val="0"/>
            </a:schemeClr>
          </a:solidFill>
          <a:prstDash val="solid"/>
        </a:ln>
        <a:effectLst/>
        <a:sp3d z="-227350" prstMaterial="matte"/>
      </dsp:spPr>
      <dsp:style>
        <a:lnRef idx="2">
          <a:scrgbClr r="0" g="0" b="0"/>
        </a:lnRef>
        <a:fillRef idx="0">
          <a:scrgbClr r="0" g="0" b="0"/>
        </a:fillRef>
        <a:effectRef idx="0">
          <a:scrgbClr r="0" g="0" b="0"/>
        </a:effectRef>
        <a:fontRef idx="minor"/>
      </dsp:style>
    </dsp:sp>
    <dsp:sp modelId="{BDA0E368-29BD-4781-9CBD-74FBA1E7EE7E}">
      <dsp:nvSpPr>
        <dsp:cNvPr id="0" name=""/>
        <dsp:cNvSpPr/>
      </dsp:nvSpPr>
      <dsp:spPr>
        <a:xfrm>
          <a:off x="1408" y="211128"/>
          <a:ext cx="1120845" cy="560422"/>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kern="1200" dirty="0"/>
            <a:t>Alerts</a:t>
          </a:r>
          <a:endParaRPr lang="en-AU" sz="1600" kern="1200" dirty="0"/>
        </a:p>
      </dsp:txBody>
      <dsp:txXfrm>
        <a:off x="1408" y="211128"/>
        <a:ext cx="1120845" cy="560422"/>
      </dsp:txXfrm>
    </dsp:sp>
    <dsp:sp modelId="{1A931E7D-422B-41DE-AFF7-5AFFD4B32C06}">
      <dsp:nvSpPr>
        <dsp:cNvPr id="0" name=""/>
        <dsp:cNvSpPr/>
      </dsp:nvSpPr>
      <dsp:spPr>
        <a:xfrm>
          <a:off x="1408" y="1006928"/>
          <a:ext cx="1120845" cy="560422"/>
        </a:xfrm>
        <a:prstGeom prst="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kern="1200" dirty="0"/>
            <a:t>Failure </a:t>
          </a:r>
          <a:endParaRPr lang="en-AU" sz="1600" kern="1200" dirty="0"/>
        </a:p>
      </dsp:txBody>
      <dsp:txXfrm>
        <a:off x="1408" y="1006928"/>
        <a:ext cx="1120845" cy="560422"/>
      </dsp:txXfrm>
    </dsp:sp>
    <dsp:sp modelId="{7E65235B-1E6A-41E2-8CE4-01335D857F94}">
      <dsp:nvSpPr>
        <dsp:cNvPr id="0" name=""/>
        <dsp:cNvSpPr/>
      </dsp:nvSpPr>
      <dsp:spPr>
        <a:xfrm>
          <a:off x="281619" y="1802729"/>
          <a:ext cx="1120845" cy="560422"/>
        </a:xfrm>
        <a:prstGeom prst="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kern="1200" dirty="0"/>
            <a:t>Water pump</a:t>
          </a:r>
          <a:endParaRPr lang="en-AU" sz="1600" kern="1200" dirty="0"/>
        </a:p>
      </dsp:txBody>
      <dsp:txXfrm>
        <a:off x="281619" y="1802729"/>
        <a:ext cx="1120845" cy="560422"/>
      </dsp:txXfrm>
    </dsp:sp>
    <dsp:sp modelId="{297E9AD8-7B24-4BA7-A24F-8FEF2E6FC720}">
      <dsp:nvSpPr>
        <dsp:cNvPr id="0" name=""/>
        <dsp:cNvSpPr/>
      </dsp:nvSpPr>
      <dsp:spPr>
        <a:xfrm>
          <a:off x="281619" y="2598529"/>
          <a:ext cx="1120845" cy="560422"/>
        </a:xfrm>
        <a:prstGeom prst="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kern="1200" dirty="0"/>
            <a:t>Air pump</a:t>
          </a:r>
          <a:endParaRPr lang="en-AU" sz="1600" kern="1200" dirty="0"/>
        </a:p>
      </dsp:txBody>
      <dsp:txXfrm>
        <a:off x="281619" y="2598529"/>
        <a:ext cx="1120845" cy="560422"/>
      </dsp:txXfrm>
    </dsp:sp>
    <dsp:sp modelId="{996848B1-4E99-4846-9899-A188D440A091}">
      <dsp:nvSpPr>
        <dsp:cNvPr id="0" name=""/>
        <dsp:cNvSpPr/>
      </dsp:nvSpPr>
      <dsp:spPr>
        <a:xfrm>
          <a:off x="2764293" y="211128"/>
          <a:ext cx="1120845" cy="560422"/>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kern="1200" dirty="0"/>
            <a:t>sensor</a:t>
          </a:r>
          <a:endParaRPr lang="en-AU" sz="1600" kern="1200" dirty="0"/>
        </a:p>
      </dsp:txBody>
      <dsp:txXfrm>
        <a:off x="2764293" y="211128"/>
        <a:ext cx="1120845" cy="560422"/>
      </dsp:txXfrm>
    </dsp:sp>
    <dsp:sp modelId="{7B8301C8-2DA9-4050-AE42-5A7EB337854B}">
      <dsp:nvSpPr>
        <dsp:cNvPr id="0" name=""/>
        <dsp:cNvSpPr/>
      </dsp:nvSpPr>
      <dsp:spPr>
        <a:xfrm>
          <a:off x="1357632" y="1006928"/>
          <a:ext cx="1120845" cy="560422"/>
        </a:xfrm>
        <a:prstGeom prst="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kern="1200" dirty="0"/>
            <a:t>water</a:t>
          </a:r>
          <a:endParaRPr lang="en-AU" sz="1600" kern="1200" dirty="0"/>
        </a:p>
      </dsp:txBody>
      <dsp:txXfrm>
        <a:off x="1357632" y="1006928"/>
        <a:ext cx="1120845" cy="560422"/>
      </dsp:txXfrm>
    </dsp:sp>
    <dsp:sp modelId="{85484D61-6C42-4425-8CB6-4DA062CAE7EB}">
      <dsp:nvSpPr>
        <dsp:cNvPr id="0" name=""/>
        <dsp:cNvSpPr/>
      </dsp:nvSpPr>
      <dsp:spPr>
        <a:xfrm>
          <a:off x="2086181" y="1802729"/>
          <a:ext cx="1120845" cy="560422"/>
        </a:xfrm>
        <a:prstGeom prst="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kern="1200" dirty="0"/>
            <a:t>depth</a:t>
          </a:r>
          <a:endParaRPr lang="en-AU" sz="1600" kern="1200" dirty="0"/>
        </a:p>
      </dsp:txBody>
      <dsp:txXfrm>
        <a:off x="2086181" y="1802729"/>
        <a:ext cx="1120845" cy="560422"/>
      </dsp:txXfrm>
    </dsp:sp>
    <dsp:sp modelId="{971E6624-99BA-43AC-BB24-73CB274FFA93}">
      <dsp:nvSpPr>
        <dsp:cNvPr id="0" name=""/>
        <dsp:cNvSpPr/>
      </dsp:nvSpPr>
      <dsp:spPr>
        <a:xfrm>
          <a:off x="2086181" y="2598529"/>
          <a:ext cx="1120845" cy="560422"/>
        </a:xfrm>
        <a:prstGeom prst="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GB" sz="1600" kern="1200" dirty="0"/>
            <a:t>temperature</a:t>
          </a:r>
          <a:endParaRPr lang="en-AU" sz="1600" kern="1200" dirty="0"/>
        </a:p>
      </dsp:txBody>
      <dsp:txXfrm>
        <a:off x="2086181" y="2598529"/>
        <a:ext cx="1120845" cy="5604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F5B4D-5A0A-426D-A271-88353943B695}">
      <dsp:nvSpPr>
        <dsp:cNvPr id="0" name=""/>
        <dsp:cNvSpPr/>
      </dsp:nvSpPr>
      <dsp:spPr>
        <a:xfrm>
          <a:off x="1059443" y="0"/>
          <a:ext cx="3537176" cy="3537176"/>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D5722D-FA71-43F4-9FBF-F891153DF342}">
      <dsp:nvSpPr>
        <dsp:cNvPr id="0" name=""/>
        <dsp:cNvSpPr/>
      </dsp:nvSpPr>
      <dsp:spPr>
        <a:xfrm>
          <a:off x="1395474" y="336031"/>
          <a:ext cx="1379498" cy="137949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AU" sz="3000" kern="1200" dirty="0"/>
            <a:t>Binary</a:t>
          </a:r>
        </a:p>
      </dsp:txBody>
      <dsp:txXfrm>
        <a:off x="1462816" y="403373"/>
        <a:ext cx="1244814" cy="1244814"/>
      </dsp:txXfrm>
    </dsp:sp>
    <dsp:sp modelId="{A17E9E21-7198-4BD9-A8C0-7BBC1BE7124F}">
      <dsp:nvSpPr>
        <dsp:cNvPr id="0" name=""/>
        <dsp:cNvSpPr/>
      </dsp:nvSpPr>
      <dsp:spPr>
        <a:xfrm>
          <a:off x="2881088" y="336031"/>
          <a:ext cx="1379498" cy="137949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AU" sz="3000" kern="1200" dirty="0"/>
            <a:t>JSON</a:t>
          </a:r>
        </a:p>
      </dsp:txBody>
      <dsp:txXfrm>
        <a:off x="2948430" y="403373"/>
        <a:ext cx="1244814" cy="1244814"/>
      </dsp:txXfrm>
    </dsp:sp>
    <dsp:sp modelId="{A5DAB205-14D3-4B65-97FA-F1186B6987A2}">
      <dsp:nvSpPr>
        <dsp:cNvPr id="0" name=""/>
        <dsp:cNvSpPr/>
      </dsp:nvSpPr>
      <dsp:spPr>
        <a:xfrm>
          <a:off x="1395474" y="1821645"/>
          <a:ext cx="1379498" cy="137949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AU" sz="3000" kern="1200" dirty="0"/>
            <a:t>CSV</a:t>
          </a:r>
        </a:p>
      </dsp:txBody>
      <dsp:txXfrm>
        <a:off x="1462816" y="1888987"/>
        <a:ext cx="1244814" cy="1244814"/>
      </dsp:txXfrm>
    </dsp:sp>
    <dsp:sp modelId="{FAC0B855-6110-4707-B922-4A0F7285DEF1}">
      <dsp:nvSpPr>
        <dsp:cNvPr id="0" name=""/>
        <dsp:cNvSpPr/>
      </dsp:nvSpPr>
      <dsp:spPr>
        <a:xfrm>
          <a:off x="2881088" y="1821645"/>
          <a:ext cx="1379498" cy="137949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AU" sz="3000" kern="1200" dirty="0"/>
            <a:t>XML</a:t>
          </a:r>
        </a:p>
      </dsp:txBody>
      <dsp:txXfrm>
        <a:off x="2948430" y="1888987"/>
        <a:ext cx="1244814" cy="124481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3/18/2023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facebook.com/educationalgifss/videos/169272147027456/"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12.jp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2" Type="http://schemas.openxmlformats.org/officeDocument/2006/relationships/hyperlink" Target="https://www.delphineryan.co.uk/the-admin-scale-tool#:~:text=The%20Admin%20Scale%20is%20a,goals%20%2C%20whatever%20these%20may%20b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jpe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ustinhartman/complete-php7-ecom-website" TargetMode="External"/><Relationship Id="rId2" Type="http://schemas.openxmlformats.org/officeDocument/2006/relationships/hyperlink" Target="https://github.com/saineshwar/WebTimeSheetManagement" TargetMode="External"/><Relationship Id="rId1" Type="http://schemas.openxmlformats.org/officeDocument/2006/relationships/slideLayout" Target="../slideLayouts/slideLayout2.xml"/><Relationship Id="rId4" Type="http://schemas.openxmlformats.org/officeDocument/2006/relationships/hyperlink" Target="https://github.com/KodrAus/rust-web-ap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Mair/code-structure/blob/master/main/main.c"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UncleRus/esp-idf-lib"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AAE09-9FF9-6B95-6E79-706079B7DE35}"/>
              </a:ext>
            </a:extLst>
          </p:cNvPr>
          <p:cNvSpPr>
            <a:spLocks noGrp="1"/>
          </p:cNvSpPr>
          <p:nvPr>
            <p:ph type="ctrTitle"/>
          </p:nvPr>
        </p:nvSpPr>
        <p:spPr/>
        <p:txBody>
          <a:bodyPr/>
          <a:lstStyle/>
          <a:p>
            <a:r>
              <a:rPr lang="en-GB" dirty="0"/>
              <a:t>Code Structure</a:t>
            </a:r>
            <a:endParaRPr lang="en-AU" dirty="0"/>
          </a:p>
        </p:txBody>
      </p:sp>
      <p:sp>
        <p:nvSpPr>
          <p:cNvPr id="3" name="Subtitle 2">
            <a:extLst>
              <a:ext uri="{FF2B5EF4-FFF2-40B4-BE49-F238E27FC236}">
                <a16:creationId xmlns:a16="http://schemas.microsoft.com/office/drawing/2014/main" id="{D821D21D-F53A-8110-09B9-992E70EA9912}"/>
              </a:ext>
            </a:extLst>
          </p:cNvPr>
          <p:cNvSpPr>
            <a:spLocks noGrp="1"/>
          </p:cNvSpPr>
          <p:nvPr>
            <p:ph type="subTitle" idx="1"/>
          </p:nvPr>
        </p:nvSpPr>
        <p:spPr/>
        <p:txBody>
          <a:bodyPr/>
          <a:lstStyle/>
          <a:p>
            <a:r>
              <a:rPr lang="en-GB" dirty="0"/>
              <a:t>By Mair </a:t>
            </a:r>
            <a:r>
              <a:rPr lang="en-GB" dirty="0" err="1"/>
              <a:t>swartz</a:t>
            </a:r>
            <a:endParaRPr lang="en-AU" dirty="0"/>
          </a:p>
        </p:txBody>
      </p:sp>
    </p:spTree>
    <p:extLst>
      <p:ext uri="{BB962C8B-B14F-4D97-AF65-F5344CB8AC3E}">
        <p14:creationId xmlns:p14="http://schemas.microsoft.com/office/powerpoint/2010/main" val="513678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CF93-284E-64F3-C9E5-FAA8712C840A}"/>
              </a:ext>
            </a:extLst>
          </p:cNvPr>
          <p:cNvSpPr>
            <a:spLocks noGrp="1"/>
          </p:cNvSpPr>
          <p:nvPr>
            <p:ph type="title"/>
          </p:nvPr>
        </p:nvSpPr>
        <p:spPr>
          <a:xfrm>
            <a:off x="6400800" y="609600"/>
            <a:ext cx="5147730" cy="1641987"/>
          </a:xfrm>
        </p:spPr>
        <p:txBody>
          <a:bodyPr>
            <a:normAutofit/>
          </a:bodyPr>
          <a:lstStyle/>
          <a:p>
            <a:r>
              <a:rPr lang="en-AU"/>
              <a:t>An aquaponics system</a:t>
            </a:r>
          </a:p>
        </p:txBody>
      </p:sp>
      <p:pic>
        <p:nvPicPr>
          <p:cNvPr id="11" name="Picture 10">
            <a:extLst>
              <a:ext uri="{FF2B5EF4-FFF2-40B4-BE49-F238E27FC236}">
                <a16:creationId xmlns:a16="http://schemas.microsoft.com/office/drawing/2014/main" id="{25E4136C-C685-E55B-F6E5-3284B6313048}"/>
              </a:ext>
            </a:extLst>
          </p:cNvPr>
          <p:cNvPicPr>
            <a:picLocks noChangeAspect="1"/>
          </p:cNvPicPr>
          <p:nvPr/>
        </p:nvPicPr>
        <p:blipFill rotWithShape="1">
          <a:blip r:embed="rId3"/>
          <a:srcRect l="21802" r="8422" b="1"/>
          <a:stretch/>
        </p:blipFill>
        <p:spPr>
          <a:xfrm>
            <a:off x="20" y="975"/>
            <a:ext cx="6095980" cy="6858000"/>
          </a:xfrm>
          <a:prstGeom prst="rect">
            <a:avLst/>
          </a:prstGeom>
        </p:spPr>
      </p:pic>
      <p:sp>
        <p:nvSpPr>
          <p:cNvPr id="7" name="Content Placeholder 6">
            <a:extLst>
              <a:ext uri="{FF2B5EF4-FFF2-40B4-BE49-F238E27FC236}">
                <a16:creationId xmlns:a16="http://schemas.microsoft.com/office/drawing/2014/main" id="{7F7B647E-F1A7-14AB-88CD-46C9F3523F52}"/>
              </a:ext>
            </a:extLst>
          </p:cNvPr>
          <p:cNvSpPr>
            <a:spLocks noGrp="1"/>
          </p:cNvSpPr>
          <p:nvPr>
            <p:ph idx="1"/>
          </p:nvPr>
        </p:nvSpPr>
        <p:spPr>
          <a:xfrm>
            <a:off x="6400800" y="2251587"/>
            <a:ext cx="5147730" cy="3637935"/>
          </a:xfrm>
        </p:spPr>
        <p:txBody>
          <a:bodyPr>
            <a:normAutofit/>
          </a:bodyPr>
          <a:lstStyle/>
          <a:p>
            <a:r>
              <a:rPr lang="en-AU" dirty="0"/>
              <a:t>Ornamental or edible fish</a:t>
            </a:r>
          </a:p>
          <a:p>
            <a:r>
              <a:rPr lang="en-AU" dirty="0"/>
              <a:t>Healthy, lush vegetables that grow very fast</a:t>
            </a:r>
          </a:p>
          <a:p>
            <a:r>
              <a:rPr lang="en-AU" dirty="0"/>
              <a:t>Semi-closed ecosystem</a:t>
            </a:r>
          </a:p>
        </p:txBody>
      </p:sp>
    </p:spTree>
    <p:extLst>
      <p:ext uri="{BB962C8B-B14F-4D97-AF65-F5344CB8AC3E}">
        <p14:creationId xmlns:p14="http://schemas.microsoft.com/office/powerpoint/2010/main" val="230116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EB33B-D057-FF70-F3CA-49D5FED953F1}"/>
              </a:ext>
            </a:extLst>
          </p:cNvPr>
          <p:cNvSpPr>
            <a:spLocks noGrp="1"/>
          </p:cNvSpPr>
          <p:nvPr>
            <p:ph type="title"/>
          </p:nvPr>
        </p:nvSpPr>
        <p:spPr/>
        <p:txBody>
          <a:bodyPr/>
          <a:lstStyle/>
          <a:p>
            <a:r>
              <a:rPr lang="en-AU" dirty="0"/>
              <a:t>Rough explanation of how the system works</a:t>
            </a:r>
          </a:p>
        </p:txBody>
      </p:sp>
      <p:sp>
        <p:nvSpPr>
          <p:cNvPr id="3" name="Content Placeholder 2">
            <a:extLst>
              <a:ext uri="{FF2B5EF4-FFF2-40B4-BE49-F238E27FC236}">
                <a16:creationId xmlns:a16="http://schemas.microsoft.com/office/drawing/2014/main" id="{E4ACBF89-E94E-05B1-A9D0-A9CE407B2E8C}"/>
              </a:ext>
            </a:extLst>
          </p:cNvPr>
          <p:cNvSpPr>
            <a:spLocks noGrp="1"/>
          </p:cNvSpPr>
          <p:nvPr>
            <p:ph idx="1"/>
          </p:nvPr>
        </p:nvSpPr>
        <p:spPr/>
        <p:txBody>
          <a:bodyPr/>
          <a:lstStyle/>
          <a:p>
            <a:r>
              <a:rPr lang="en-AU" dirty="0"/>
              <a:t>Fish, plants and bacteria</a:t>
            </a:r>
          </a:p>
          <a:p>
            <a:r>
              <a:rPr lang="en-AU" dirty="0"/>
              <a:t>Flood and drain</a:t>
            </a:r>
          </a:p>
          <a:p>
            <a:r>
              <a:rPr lang="en-AU" dirty="0"/>
              <a:t>Bell siphon brief explanation: </a:t>
            </a:r>
            <a:r>
              <a:rPr lang="en-AU" dirty="0">
                <a:hlinkClick r:id="rId2"/>
              </a:rPr>
              <a:t>https://www.facebook.com/educationalgifss/videos/169272147027456/</a:t>
            </a:r>
            <a:r>
              <a:rPr lang="en-AU" dirty="0"/>
              <a:t> </a:t>
            </a:r>
          </a:p>
          <a:p>
            <a:endParaRPr lang="en-AU" dirty="0"/>
          </a:p>
        </p:txBody>
      </p:sp>
    </p:spTree>
    <p:extLst>
      <p:ext uri="{BB962C8B-B14F-4D97-AF65-F5344CB8AC3E}">
        <p14:creationId xmlns:p14="http://schemas.microsoft.com/office/powerpoint/2010/main" val="1038496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11FA-A1B7-9FAC-084A-843E92611D55}"/>
              </a:ext>
            </a:extLst>
          </p:cNvPr>
          <p:cNvSpPr>
            <a:spLocks noGrp="1"/>
          </p:cNvSpPr>
          <p:nvPr>
            <p:ph type="title"/>
          </p:nvPr>
        </p:nvSpPr>
        <p:spPr>
          <a:xfrm>
            <a:off x="7865806" y="643463"/>
            <a:ext cx="3706762" cy="1608124"/>
          </a:xfrm>
        </p:spPr>
        <p:txBody>
          <a:bodyPr>
            <a:normAutofit/>
          </a:bodyPr>
          <a:lstStyle/>
          <a:p>
            <a:r>
              <a:rPr lang="en-AU" dirty="0"/>
              <a:t>How did we get here?</a:t>
            </a:r>
          </a:p>
        </p:txBody>
      </p:sp>
      <p:pic>
        <p:nvPicPr>
          <p:cNvPr id="5" name="Content Placeholder 4" descr="A road with trees on the side&#10;&#10;Description automatically generated with medium confidence">
            <a:extLst>
              <a:ext uri="{FF2B5EF4-FFF2-40B4-BE49-F238E27FC236}">
                <a16:creationId xmlns:a16="http://schemas.microsoft.com/office/drawing/2014/main" id="{6494ED6E-0EDA-9786-2A9C-BD51F8DF7181}"/>
              </a:ext>
            </a:extLst>
          </p:cNvPr>
          <p:cNvPicPr>
            <a:picLocks noChangeAspect="1"/>
          </p:cNvPicPr>
          <p:nvPr/>
        </p:nvPicPr>
        <p:blipFill rotWithShape="1">
          <a:blip r:embed="rId3"/>
          <a:srcRect t="13917" b="25474"/>
          <a:stretch/>
        </p:blipFill>
        <p:spPr>
          <a:xfrm>
            <a:off x="20" y="975"/>
            <a:ext cx="7552924" cy="6858000"/>
          </a:xfrm>
          <a:prstGeom prst="rect">
            <a:avLst/>
          </a:prstGeom>
        </p:spPr>
      </p:pic>
      <p:graphicFrame>
        <p:nvGraphicFramePr>
          <p:cNvPr id="6" name="Content Placeholder 5">
            <a:extLst>
              <a:ext uri="{FF2B5EF4-FFF2-40B4-BE49-F238E27FC236}">
                <a16:creationId xmlns:a16="http://schemas.microsoft.com/office/drawing/2014/main" id="{0B5B9EF1-8364-9E1E-C722-857049FAA4AE}"/>
              </a:ext>
            </a:extLst>
          </p:cNvPr>
          <p:cNvGraphicFramePr>
            <a:graphicFrameLocks noGrp="1"/>
          </p:cNvGraphicFramePr>
          <p:nvPr>
            <p:ph idx="1"/>
            <p:extLst>
              <p:ext uri="{D42A27DB-BD31-4B8C-83A1-F6EECF244321}">
                <p14:modId xmlns:p14="http://schemas.microsoft.com/office/powerpoint/2010/main" val="61423608"/>
              </p:ext>
            </p:extLst>
          </p:nvPr>
        </p:nvGraphicFramePr>
        <p:xfrm>
          <a:off x="8436400" y="2089541"/>
          <a:ext cx="2565573" cy="28016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AD857202-36BC-FCA7-9FE7-3FF9C3F5683C}"/>
              </a:ext>
            </a:extLst>
          </p:cNvPr>
          <p:cNvSpPr txBox="1"/>
          <p:nvPr/>
        </p:nvSpPr>
        <p:spPr>
          <a:xfrm>
            <a:off x="9808387" y="2870983"/>
            <a:ext cx="1042786" cy="369332"/>
          </a:xfrm>
          <a:prstGeom prst="rect">
            <a:avLst/>
          </a:prstGeom>
          <a:noFill/>
        </p:spPr>
        <p:txBody>
          <a:bodyPr wrap="none" rtlCol="0">
            <a:spAutoFit/>
          </a:bodyPr>
          <a:lstStyle/>
          <a:p>
            <a:r>
              <a:rPr lang="en-AU" dirty="0"/>
              <a:t>Waterfall</a:t>
            </a:r>
          </a:p>
        </p:txBody>
      </p:sp>
      <p:graphicFrame>
        <p:nvGraphicFramePr>
          <p:cNvPr id="8" name="Diagram 7">
            <a:extLst>
              <a:ext uri="{FF2B5EF4-FFF2-40B4-BE49-F238E27FC236}">
                <a16:creationId xmlns:a16="http://schemas.microsoft.com/office/drawing/2014/main" id="{0B645C12-5B38-D3B8-C17C-24C49B55E532}"/>
              </a:ext>
            </a:extLst>
          </p:cNvPr>
          <p:cNvGraphicFramePr/>
          <p:nvPr>
            <p:extLst>
              <p:ext uri="{D42A27DB-BD31-4B8C-83A1-F6EECF244321}">
                <p14:modId xmlns:p14="http://schemas.microsoft.com/office/powerpoint/2010/main" val="3049734106"/>
              </p:ext>
            </p:extLst>
          </p:nvPr>
        </p:nvGraphicFramePr>
        <p:xfrm>
          <a:off x="7849938" y="3859711"/>
          <a:ext cx="2479842" cy="31605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86EED14D-7957-EEAC-08F8-6528EC219F80}"/>
              </a:ext>
            </a:extLst>
          </p:cNvPr>
          <p:cNvSpPr txBox="1"/>
          <p:nvPr/>
        </p:nvSpPr>
        <p:spPr>
          <a:xfrm>
            <a:off x="8703773" y="5255303"/>
            <a:ext cx="647934" cy="369332"/>
          </a:xfrm>
          <a:prstGeom prst="rect">
            <a:avLst/>
          </a:prstGeom>
          <a:noFill/>
        </p:spPr>
        <p:txBody>
          <a:bodyPr wrap="none" rtlCol="0">
            <a:spAutoFit/>
          </a:bodyPr>
          <a:lstStyle/>
          <a:p>
            <a:r>
              <a:rPr lang="en-AU" dirty="0"/>
              <a:t>Agile</a:t>
            </a:r>
          </a:p>
        </p:txBody>
      </p:sp>
    </p:spTree>
    <p:extLst>
      <p:ext uri="{BB962C8B-B14F-4D97-AF65-F5344CB8AC3E}">
        <p14:creationId xmlns:p14="http://schemas.microsoft.com/office/powerpoint/2010/main" val="356306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29D6-A4DA-3F82-A2DB-BCD79A1C9D65}"/>
              </a:ext>
            </a:extLst>
          </p:cNvPr>
          <p:cNvSpPr>
            <a:spLocks noGrp="1"/>
          </p:cNvSpPr>
          <p:nvPr>
            <p:ph type="title"/>
          </p:nvPr>
        </p:nvSpPr>
        <p:spPr>
          <a:xfrm>
            <a:off x="172016" y="29919"/>
            <a:ext cx="10131425" cy="715912"/>
          </a:xfrm>
        </p:spPr>
        <p:txBody>
          <a:bodyPr/>
          <a:lstStyle/>
          <a:p>
            <a:r>
              <a:rPr lang="en-GB" dirty="0"/>
              <a:t>The admin scale</a:t>
            </a:r>
            <a:endParaRPr lang="en-AU" dirty="0"/>
          </a:p>
        </p:txBody>
      </p:sp>
      <p:sp>
        <p:nvSpPr>
          <p:cNvPr id="7" name="TextBox 6">
            <a:extLst>
              <a:ext uri="{FF2B5EF4-FFF2-40B4-BE49-F238E27FC236}">
                <a16:creationId xmlns:a16="http://schemas.microsoft.com/office/drawing/2014/main" id="{A6CF248A-F163-2A68-2B48-ACF9F7C14C40}"/>
              </a:ext>
            </a:extLst>
          </p:cNvPr>
          <p:cNvSpPr txBox="1"/>
          <p:nvPr/>
        </p:nvSpPr>
        <p:spPr>
          <a:xfrm>
            <a:off x="481038" y="3765707"/>
            <a:ext cx="2396875" cy="369332"/>
          </a:xfrm>
          <a:prstGeom prst="rect">
            <a:avLst/>
          </a:prstGeom>
          <a:solidFill>
            <a:srgbClr val="7030A0"/>
          </a:solidFill>
          <a:ln>
            <a:solidFill>
              <a:schemeClr val="tx1"/>
            </a:solidFill>
          </a:ln>
        </p:spPr>
        <p:txBody>
          <a:bodyPr wrap="square" rtlCol="0">
            <a:spAutoFit/>
          </a:bodyPr>
          <a:lstStyle/>
          <a:p>
            <a:pPr algn="ctr"/>
            <a:r>
              <a:rPr lang="en-GB" dirty="0"/>
              <a:t>Orders</a:t>
            </a:r>
            <a:endParaRPr lang="en-AU" dirty="0"/>
          </a:p>
        </p:txBody>
      </p:sp>
      <p:sp>
        <p:nvSpPr>
          <p:cNvPr id="8" name="TextBox 7">
            <a:extLst>
              <a:ext uri="{FF2B5EF4-FFF2-40B4-BE49-F238E27FC236}">
                <a16:creationId xmlns:a16="http://schemas.microsoft.com/office/drawing/2014/main" id="{84C2A85D-A758-C427-9F88-CD4108FD346A}"/>
              </a:ext>
            </a:extLst>
          </p:cNvPr>
          <p:cNvSpPr txBox="1"/>
          <p:nvPr/>
        </p:nvSpPr>
        <p:spPr>
          <a:xfrm>
            <a:off x="481039" y="1006079"/>
            <a:ext cx="2396875" cy="369332"/>
          </a:xfrm>
          <a:prstGeom prst="rect">
            <a:avLst/>
          </a:prstGeom>
          <a:solidFill>
            <a:srgbClr val="7030A0"/>
          </a:solidFill>
          <a:ln>
            <a:solidFill>
              <a:schemeClr val="tx1"/>
            </a:solidFill>
          </a:ln>
        </p:spPr>
        <p:txBody>
          <a:bodyPr wrap="square" rtlCol="0">
            <a:spAutoFit/>
          </a:bodyPr>
          <a:lstStyle/>
          <a:p>
            <a:pPr algn="ctr"/>
            <a:r>
              <a:rPr lang="en-GB" dirty="0"/>
              <a:t>Goals</a:t>
            </a:r>
            <a:endParaRPr lang="en-AU" dirty="0"/>
          </a:p>
        </p:txBody>
      </p:sp>
      <p:sp>
        <p:nvSpPr>
          <p:cNvPr id="9" name="TextBox 8">
            <a:extLst>
              <a:ext uri="{FF2B5EF4-FFF2-40B4-BE49-F238E27FC236}">
                <a16:creationId xmlns:a16="http://schemas.microsoft.com/office/drawing/2014/main" id="{D01CB5C6-0582-A73A-19EA-107855558C81}"/>
              </a:ext>
            </a:extLst>
          </p:cNvPr>
          <p:cNvSpPr txBox="1"/>
          <p:nvPr/>
        </p:nvSpPr>
        <p:spPr>
          <a:xfrm>
            <a:off x="481039" y="1466017"/>
            <a:ext cx="2396875" cy="369332"/>
          </a:xfrm>
          <a:prstGeom prst="rect">
            <a:avLst/>
          </a:prstGeom>
          <a:solidFill>
            <a:srgbClr val="7030A0"/>
          </a:solidFill>
          <a:ln>
            <a:solidFill>
              <a:schemeClr val="tx1"/>
            </a:solidFill>
          </a:ln>
        </p:spPr>
        <p:txBody>
          <a:bodyPr wrap="square" rtlCol="0">
            <a:spAutoFit/>
          </a:bodyPr>
          <a:lstStyle/>
          <a:p>
            <a:pPr algn="ctr"/>
            <a:r>
              <a:rPr lang="en-GB" dirty="0"/>
              <a:t>Purposes</a:t>
            </a:r>
            <a:endParaRPr lang="en-AU" dirty="0"/>
          </a:p>
        </p:txBody>
      </p:sp>
      <p:sp>
        <p:nvSpPr>
          <p:cNvPr id="10" name="TextBox 9">
            <a:extLst>
              <a:ext uri="{FF2B5EF4-FFF2-40B4-BE49-F238E27FC236}">
                <a16:creationId xmlns:a16="http://schemas.microsoft.com/office/drawing/2014/main" id="{874B7FC1-D3C0-D283-F188-A11ED1C100AB}"/>
              </a:ext>
            </a:extLst>
          </p:cNvPr>
          <p:cNvSpPr txBox="1"/>
          <p:nvPr/>
        </p:nvSpPr>
        <p:spPr>
          <a:xfrm>
            <a:off x="481039" y="1925955"/>
            <a:ext cx="2396875" cy="369332"/>
          </a:xfrm>
          <a:prstGeom prst="rect">
            <a:avLst/>
          </a:prstGeom>
          <a:solidFill>
            <a:srgbClr val="7030A0"/>
          </a:solidFill>
          <a:ln>
            <a:solidFill>
              <a:schemeClr val="tx1"/>
            </a:solidFill>
          </a:ln>
        </p:spPr>
        <p:txBody>
          <a:bodyPr wrap="square" rtlCol="0">
            <a:spAutoFit/>
          </a:bodyPr>
          <a:lstStyle/>
          <a:p>
            <a:pPr algn="ctr"/>
            <a:r>
              <a:rPr lang="en-GB" dirty="0"/>
              <a:t>Policies</a:t>
            </a:r>
            <a:endParaRPr lang="en-AU" dirty="0"/>
          </a:p>
        </p:txBody>
      </p:sp>
      <p:sp>
        <p:nvSpPr>
          <p:cNvPr id="12" name="TextBox 11">
            <a:extLst>
              <a:ext uri="{FF2B5EF4-FFF2-40B4-BE49-F238E27FC236}">
                <a16:creationId xmlns:a16="http://schemas.microsoft.com/office/drawing/2014/main" id="{A79F601F-564D-75B8-5707-674155063703}"/>
              </a:ext>
            </a:extLst>
          </p:cNvPr>
          <p:cNvSpPr txBox="1"/>
          <p:nvPr/>
        </p:nvSpPr>
        <p:spPr>
          <a:xfrm>
            <a:off x="481038" y="3305769"/>
            <a:ext cx="2396875" cy="369332"/>
          </a:xfrm>
          <a:prstGeom prst="rect">
            <a:avLst/>
          </a:prstGeom>
          <a:solidFill>
            <a:srgbClr val="7030A0"/>
          </a:solidFill>
          <a:ln>
            <a:solidFill>
              <a:schemeClr val="tx1"/>
            </a:solidFill>
          </a:ln>
        </p:spPr>
        <p:txBody>
          <a:bodyPr wrap="square" rtlCol="0">
            <a:spAutoFit/>
          </a:bodyPr>
          <a:lstStyle/>
          <a:p>
            <a:pPr algn="ctr"/>
            <a:r>
              <a:rPr lang="en-GB" dirty="0"/>
              <a:t>Projects</a:t>
            </a:r>
            <a:endParaRPr lang="en-AU" dirty="0"/>
          </a:p>
        </p:txBody>
      </p:sp>
      <p:sp>
        <p:nvSpPr>
          <p:cNvPr id="13" name="TextBox 12">
            <a:extLst>
              <a:ext uri="{FF2B5EF4-FFF2-40B4-BE49-F238E27FC236}">
                <a16:creationId xmlns:a16="http://schemas.microsoft.com/office/drawing/2014/main" id="{D66F65C4-0095-A40F-BCBE-9C635DC03196}"/>
              </a:ext>
            </a:extLst>
          </p:cNvPr>
          <p:cNvSpPr txBox="1"/>
          <p:nvPr/>
        </p:nvSpPr>
        <p:spPr>
          <a:xfrm>
            <a:off x="481037" y="4225645"/>
            <a:ext cx="2396875" cy="369332"/>
          </a:xfrm>
          <a:prstGeom prst="rect">
            <a:avLst/>
          </a:prstGeom>
          <a:solidFill>
            <a:srgbClr val="7030A0"/>
          </a:solidFill>
          <a:ln>
            <a:solidFill>
              <a:schemeClr val="tx1"/>
            </a:solidFill>
          </a:ln>
        </p:spPr>
        <p:txBody>
          <a:bodyPr wrap="square" rtlCol="0">
            <a:spAutoFit/>
          </a:bodyPr>
          <a:lstStyle/>
          <a:p>
            <a:pPr algn="ctr"/>
            <a:r>
              <a:rPr lang="en-GB" dirty="0"/>
              <a:t>Ideal Scenes</a:t>
            </a:r>
            <a:endParaRPr lang="en-AU" dirty="0"/>
          </a:p>
        </p:txBody>
      </p:sp>
      <p:sp>
        <p:nvSpPr>
          <p:cNvPr id="14" name="TextBox 13">
            <a:extLst>
              <a:ext uri="{FF2B5EF4-FFF2-40B4-BE49-F238E27FC236}">
                <a16:creationId xmlns:a16="http://schemas.microsoft.com/office/drawing/2014/main" id="{CFF6E53B-5022-3F0F-7964-0C5BB9A8FB6E}"/>
              </a:ext>
            </a:extLst>
          </p:cNvPr>
          <p:cNvSpPr txBox="1"/>
          <p:nvPr/>
        </p:nvSpPr>
        <p:spPr>
          <a:xfrm>
            <a:off x="481037" y="4685583"/>
            <a:ext cx="2396875" cy="369332"/>
          </a:xfrm>
          <a:prstGeom prst="rect">
            <a:avLst/>
          </a:prstGeom>
          <a:solidFill>
            <a:srgbClr val="7030A0"/>
          </a:solidFill>
          <a:ln>
            <a:solidFill>
              <a:schemeClr val="tx1"/>
            </a:solidFill>
          </a:ln>
        </p:spPr>
        <p:txBody>
          <a:bodyPr wrap="square" rtlCol="0">
            <a:spAutoFit/>
          </a:bodyPr>
          <a:lstStyle/>
          <a:p>
            <a:pPr algn="ctr"/>
            <a:r>
              <a:rPr lang="en-GB" dirty="0"/>
              <a:t>Statistics</a:t>
            </a:r>
            <a:endParaRPr lang="en-AU" dirty="0"/>
          </a:p>
        </p:txBody>
      </p:sp>
      <p:sp>
        <p:nvSpPr>
          <p:cNvPr id="15" name="TextBox 14">
            <a:extLst>
              <a:ext uri="{FF2B5EF4-FFF2-40B4-BE49-F238E27FC236}">
                <a16:creationId xmlns:a16="http://schemas.microsoft.com/office/drawing/2014/main" id="{50BB15FB-10EB-832D-72C4-5CD35D75A056}"/>
              </a:ext>
            </a:extLst>
          </p:cNvPr>
          <p:cNvSpPr txBox="1"/>
          <p:nvPr/>
        </p:nvSpPr>
        <p:spPr>
          <a:xfrm>
            <a:off x="481038" y="5145525"/>
            <a:ext cx="2396875" cy="369332"/>
          </a:xfrm>
          <a:prstGeom prst="rect">
            <a:avLst/>
          </a:prstGeom>
          <a:solidFill>
            <a:srgbClr val="7030A0"/>
          </a:solidFill>
          <a:ln>
            <a:solidFill>
              <a:schemeClr val="tx1"/>
            </a:solidFill>
          </a:ln>
        </p:spPr>
        <p:txBody>
          <a:bodyPr wrap="square" rtlCol="0">
            <a:spAutoFit/>
          </a:bodyPr>
          <a:lstStyle/>
          <a:p>
            <a:pPr algn="ctr"/>
            <a:r>
              <a:rPr lang="en-GB" dirty="0"/>
              <a:t>Valuable Final Product</a:t>
            </a:r>
            <a:endParaRPr lang="en-AU" dirty="0"/>
          </a:p>
        </p:txBody>
      </p:sp>
      <p:sp>
        <p:nvSpPr>
          <p:cNvPr id="45" name="TextBox 44">
            <a:extLst>
              <a:ext uri="{FF2B5EF4-FFF2-40B4-BE49-F238E27FC236}">
                <a16:creationId xmlns:a16="http://schemas.microsoft.com/office/drawing/2014/main" id="{619B45F3-88FD-1937-1B6B-617223CE9A81}"/>
              </a:ext>
            </a:extLst>
          </p:cNvPr>
          <p:cNvSpPr txBox="1"/>
          <p:nvPr/>
        </p:nvSpPr>
        <p:spPr>
          <a:xfrm>
            <a:off x="481038" y="2845831"/>
            <a:ext cx="2396875" cy="369332"/>
          </a:xfrm>
          <a:prstGeom prst="rect">
            <a:avLst/>
          </a:prstGeom>
          <a:solidFill>
            <a:srgbClr val="7030A0"/>
          </a:solidFill>
          <a:ln>
            <a:solidFill>
              <a:schemeClr val="tx1"/>
            </a:solidFill>
          </a:ln>
        </p:spPr>
        <p:txBody>
          <a:bodyPr wrap="square" rtlCol="0">
            <a:spAutoFit/>
          </a:bodyPr>
          <a:lstStyle/>
          <a:p>
            <a:pPr algn="ctr"/>
            <a:r>
              <a:rPr lang="en-GB" dirty="0"/>
              <a:t>Programs</a:t>
            </a:r>
            <a:endParaRPr lang="en-AU" dirty="0"/>
          </a:p>
        </p:txBody>
      </p:sp>
      <p:sp>
        <p:nvSpPr>
          <p:cNvPr id="3" name="TextBox 2">
            <a:extLst>
              <a:ext uri="{FF2B5EF4-FFF2-40B4-BE49-F238E27FC236}">
                <a16:creationId xmlns:a16="http://schemas.microsoft.com/office/drawing/2014/main" id="{88ED2ACB-87BB-962D-36F7-13E7CB1C8025}"/>
              </a:ext>
            </a:extLst>
          </p:cNvPr>
          <p:cNvSpPr txBox="1"/>
          <p:nvPr/>
        </p:nvSpPr>
        <p:spPr>
          <a:xfrm>
            <a:off x="7078422" y="950708"/>
            <a:ext cx="5163126" cy="2308324"/>
          </a:xfrm>
          <a:prstGeom prst="rect">
            <a:avLst/>
          </a:prstGeom>
          <a:noFill/>
        </p:spPr>
        <p:txBody>
          <a:bodyPr wrap="square" rtlCol="0">
            <a:spAutoFit/>
          </a:bodyPr>
          <a:lstStyle/>
          <a:p>
            <a:pPr marL="285750" indent="-285750">
              <a:buFont typeface="Arial" panose="020B0604020202020204" pitchFamily="34" charset="0"/>
              <a:buChar char="•"/>
            </a:pPr>
            <a:r>
              <a:rPr lang="en-AU" dirty="0"/>
              <a:t>A scale for use which gives a sequence (and relative seniority) of subjects relating to organization </a:t>
            </a:r>
          </a:p>
          <a:p>
            <a:pPr marL="285750" indent="-285750">
              <a:buFont typeface="Arial" panose="020B0604020202020204" pitchFamily="34" charset="0"/>
              <a:buChar char="•"/>
            </a:pPr>
            <a:r>
              <a:rPr lang="en-AU" dirty="0"/>
              <a:t>The scale is worked up and down UNTIL IT IS (EACH ITEM) IN FULL AGREEMENT WITH THE REMAINING ITEMS.</a:t>
            </a:r>
          </a:p>
          <a:p>
            <a:pPr marL="285750" indent="-285750">
              <a:buFont typeface="Arial" panose="020B0604020202020204" pitchFamily="34" charset="0"/>
              <a:buChar char="•"/>
            </a:pPr>
            <a:r>
              <a:rPr lang="en-AU" dirty="0"/>
              <a:t>In short, for success, all the items must agree with all other items in the scale on the same subject</a:t>
            </a:r>
          </a:p>
        </p:txBody>
      </p:sp>
      <p:sp>
        <p:nvSpPr>
          <p:cNvPr id="4" name="Arrow: Right 3">
            <a:extLst>
              <a:ext uri="{FF2B5EF4-FFF2-40B4-BE49-F238E27FC236}">
                <a16:creationId xmlns:a16="http://schemas.microsoft.com/office/drawing/2014/main" id="{348A45AC-41C7-C48C-AC2F-D8883128C473}"/>
              </a:ext>
            </a:extLst>
          </p:cNvPr>
          <p:cNvSpPr/>
          <p:nvPr/>
        </p:nvSpPr>
        <p:spPr>
          <a:xfrm>
            <a:off x="3079653" y="1026988"/>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Arrow: Right 4">
            <a:extLst>
              <a:ext uri="{FF2B5EF4-FFF2-40B4-BE49-F238E27FC236}">
                <a16:creationId xmlns:a16="http://schemas.microsoft.com/office/drawing/2014/main" id="{DE02EEAA-2E75-CC57-E2B0-1EA926C5F0D1}"/>
              </a:ext>
            </a:extLst>
          </p:cNvPr>
          <p:cNvSpPr/>
          <p:nvPr/>
        </p:nvSpPr>
        <p:spPr>
          <a:xfrm>
            <a:off x="3079653" y="1489947"/>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A36AAA69-AE4B-1610-A433-215D309E7732}"/>
              </a:ext>
            </a:extLst>
          </p:cNvPr>
          <p:cNvSpPr/>
          <p:nvPr/>
        </p:nvSpPr>
        <p:spPr>
          <a:xfrm>
            <a:off x="3079653" y="1952906"/>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Arrow: Right 10">
            <a:extLst>
              <a:ext uri="{FF2B5EF4-FFF2-40B4-BE49-F238E27FC236}">
                <a16:creationId xmlns:a16="http://schemas.microsoft.com/office/drawing/2014/main" id="{9FAA5AD5-57A9-D260-C3FD-0A008E1DBC73}"/>
              </a:ext>
            </a:extLst>
          </p:cNvPr>
          <p:cNvSpPr/>
          <p:nvPr/>
        </p:nvSpPr>
        <p:spPr>
          <a:xfrm>
            <a:off x="3079653" y="2415719"/>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B3BEB784-EAEE-0F18-59FE-D05542AD3DD6}"/>
              </a:ext>
            </a:extLst>
          </p:cNvPr>
          <p:cNvSpPr/>
          <p:nvPr/>
        </p:nvSpPr>
        <p:spPr>
          <a:xfrm>
            <a:off x="3079653" y="2885599"/>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Right 16">
            <a:extLst>
              <a:ext uri="{FF2B5EF4-FFF2-40B4-BE49-F238E27FC236}">
                <a16:creationId xmlns:a16="http://schemas.microsoft.com/office/drawing/2014/main" id="{C9D691EF-FD61-5C3D-093C-FAF7735D6B65}"/>
              </a:ext>
            </a:extLst>
          </p:cNvPr>
          <p:cNvSpPr/>
          <p:nvPr/>
        </p:nvSpPr>
        <p:spPr>
          <a:xfrm>
            <a:off x="3079653" y="3375049"/>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Right 17">
            <a:extLst>
              <a:ext uri="{FF2B5EF4-FFF2-40B4-BE49-F238E27FC236}">
                <a16:creationId xmlns:a16="http://schemas.microsoft.com/office/drawing/2014/main" id="{C09A0910-3C1B-ABCA-4566-4D2EFA9C612A}"/>
              </a:ext>
            </a:extLst>
          </p:cNvPr>
          <p:cNvSpPr/>
          <p:nvPr/>
        </p:nvSpPr>
        <p:spPr>
          <a:xfrm>
            <a:off x="3079653" y="3829327"/>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Arrow: Right 18">
            <a:extLst>
              <a:ext uri="{FF2B5EF4-FFF2-40B4-BE49-F238E27FC236}">
                <a16:creationId xmlns:a16="http://schemas.microsoft.com/office/drawing/2014/main" id="{99DA302A-7D36-802F-8754-E83878313AA7}"/>
              </a:ext>
            </a:extLst>
          </p:cNvPr>
          <p:cNvSpPr/>
          <p:nvPr/>
        </p:nvSpPr>
        <p:spPr>
          <a:xfrm>
            <a:off x="3079652" y="4315193"/>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7EFEA359-4356-1DBA-83C6-63F06C27CFFC}"/>
              </a:ext>
            </a:extLst>
          </p:cNvPr>
          <p:cNvSpPr/>
          <p:nvPr/>
        </p:nvSpPr>
        <p:spPr>
          <a:xfrm>
            <a:off x="3079652" y="4741360"/>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3FD579BE-E943-7206-1987-A67CA62719CE}"/>
              </a:ext>
            </a:extLst>
          </p:cNvPr>
          <p:cNvSpPr txBox="1"/>
          <p:nvPr/>
        </p:nvSpPr>
        <p:spPr>
          <a:xfrm>
            <a:off x="481037" y="2385893"/>
            <a:ext cx="2396875" cy="369332"/>
          </a:xfrm>
          <a:prstGeom prst="rect">
            <a:avLst/>
          </a:prstGeom>
          <a:solidFill>
            <a:srgbClr val="7030A0"/>
          </a:solidFill>
          <a:ln>
            <a:solidFill>
              <a:schemeClr val="tx1"/>
            </a:solidFill>
          </a:ln>
        </p:spPr>
        <p:txBody>
          <a:bodyPr wrap="square" rtlCol="0">
            <a:spAutoFit/>
          </a:bodyPr>
          <a:lstStyle/>
          <a:p>
            <a:pPr algn="ctr"/>
            <a:r>
              <a:rPr lang="en-GB" dirty="0"/>
              <a:t>Plans</a:t>
            </a:r>
            <a:endParaRPr lang="en-AU" dirty="0"/>
          </a:p>
        </p:txBody>
      </p:sp>
      <p:sp>
        <p:nvSpPr>
          <p:cNvPr id="31" name="Arrow: Right 30">
            <a:extLst>
              <a:ext uri="{FF2B5EF4-FFF2-40B4-BE49-F238E27FC236}">
                <a16:creationId xmlns:a16="http://schemas.microsoft.com/office/drawing/2014/main" id="{9AF78BF0-0E7E-32D5-86A6-919BB70DA331}"/>
              </a:ext>
            </a:extLst>
          </p:cNvPr>
          <p:cNvSpPr/>
          <p:nvPr/>
        </p:nvSpPr>
        <p:spPr>
          <a:xfrm>
            <a:off x="3079652" y="5171229"/>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TextBox 31">
            <a:extLst>
              <a:ext uri="{FF2B5EF4-FFF2-40B4-BE49-F238E27FC236}">
                <a16:creationId xmlns:a16="http://schemas.microsoft.com/office/drawing/2014/main" id="{5027635B-F33A-2B95-2D3D-C4163C96BAC8}"/>
              </a:ext>
            </a:extLst>
          </p:cNvPr>
          <p:cNvSpPr txBox="1"/>
          <p:nvPr/>
        </p:nvSpPr>
        <p:spPr>
          <a:xfrm>
            <a:off x="4464170" y="3765707"/>
            <a:ext cx="2396875" cy="369332"/>
          </a:xfrm>
          <a:prstGeom prst="rect">
            <a:avLst/>
          </a:prstGeom>
          <a:solidFill>
            <a:srgbClr val="7030A0"/>
          </a:solidFill>
          <a:ln>
            <a:solidFill>
              <a:schemeClr val="tx1"/>
            </a:solidFill>
          </a:ln>
        </p:spPr>
        <p:txBody>
          <a:bodyPr wrap="square" rtlCol="0">
            <a:spAutoFit/>
          </a:bodyPr>
          <a:lstStyle/>
          <a:p>
            <a:pPr algn="ctr"/>
            <a:r>
              <a:rPr lang="en-GB" dirty="0"/>
              <a:t>Code</a:t>
            </a:r>
            <a:endParaRPr lang="en-AU" dirty="0"/>
          </a:p>
        </p:txBody>
      </p:sp>
      <p:sp>
        <p:nvSpPr>
          <p:cNvPr id="33" name="TextBox 32">
            <a:extLst>
              <a:ext uri="{FF2B5EF4-FFF2-40B4-BE49-F238E27FC236}">
                <a16:creationId xmlns:a16="http://schemas.microsoft.com/office/drawing/2014/main" id="{D85AA138-C083-D89E-77F0-7CEA32C130F2}"/>
              </a:ext>
            </a:extLst>
          </p:cNvPr>
          <p:cNvSpPr txBox="1"/>
          <p:nvPr/>
        </p:nvSpPr>
        <p:spPr>
          <a:xfrm>
            <a:off x="4464171" y="1006079"/>
            <a:ext cx="2396875" cy="369332"/>
          </a:xfrm>
          <a:prstGeom prst="rect">
            <a:avLst/>
          </a:prstGeom>
          <a:solidFill>
            <a:srgbClr val="7030A0"/>
          </a:solidFill>
          <a:ln>
            <a:solidFill>
              <a:schemeClr val="tx1"/>
            </a:solidFill>
          </a:ln>
        </p:spPr>
        <p:txBody>
          <a:bodyPr wrap="square" rtlCol="0">
            <a:spAutoFit/>
          </a:bodyPr>
          <a:lstStyle/>
          <a:p>
            <a:pPr algn="ctr"/>
            <a:r>
              <a:rPr lang="en-GB" dirty="0"/>
              <a:t>Goals</a:t>
            </a:r>
            <a:endParaRPr lang="en-AU" dirty="0"/>
          </a:p>
        </p:txBody>
      </p:sp>
      <p:sp>
        <p:nvSpPr>
          <p:cNvPr id="34" name="TextBox 33">
            <a:extLst>
              <a:ext uri="{FF2B5EF4-FFF2-40B4-BE49-F238E27FC236}">
                <a16:creationId xmlns:a16="http://schemas.microsoft.com/office/drawing/2014/main" id="{90B7E2DC-BA2B-8030-A26D-F7088A5D7FD8}"/>
              </a:ext>
            </a:extLst>
          </p:cNvPr>
          <p:cNvSpPr txBox="1"/>
          <p:nvPr/>
        </p:nvSpPr>
        <p:spPr>
          <a:xfrm>
            <a:off x="4464171" y="1466017"/>
            <a:ext cx="2396875" cy="369332"/>
          </a:xfrm>
          <a:prstGeom prst="rect">
            <a:avLst/>
          </a:prstGeom>
          <a:solidFill>
            <a:srgbClr val="7030A0"/>
          </a:solidFill>
          <a:ln>
            <a:solidFill>
              <a:schemeClr val="tx1"/>
            </a:solidFill>
          </a:ln>
        </p:spPr>
        <p:txBody>
          <a:bodyPr wrap="square" rtlCol="0">
            <a:spAutoFit/>
          </a:bodyPr>
          <a:lstStyle/>
          <a:p>
            <a:pPr algn="ctr"/>
            <a:r>
              <a:rPr lang="en-GB" dirty="0"/>
              <a:t>Purposes</a:t>
            </a:r>
            <a:endParaRPr lang="en-AU" dirty="0"/>
          </a:p>
        </p:txBody>
      </p:sp>
      <p:sp>
        <p:nvSpPr>
          <p:cNvPr id="35" name="TextBox 34">
            <a:extLst>
              <a:ext uri="{FF2B5EF4-FFF2-40B4-BE49-F238E27FC236}">
                <a16:creationId xmlns:a16="http://schemas.microsoft.com/office/drawing/2014/main" id="{FEE09D68-C42F-A247-055D-724CE48D99D4}"/>
              </a:ext>
            </a:extLst>
          </p:cNvPr>
          <p:cNvSpPr txBox="1"/>
          <p:nvPr/>
        </p:nvSpPr>
        <p:spPr>
          <a:xfrm>
            <a:off x="4464171" y="1925955"/>
            <a:ext cx="2396875" cy="369332"/>
          </a:xfrm>
          <a:prstGeom prst="rect">
            <a:avLst/>
          </a:prstGeom>
          <a:solidFill>
            <a:srgbClr val="7030A0"/>
          </a:solidFill>
          <a:ln>
            <a:solidFill>
              <a:schemeClr val="tx1"/>
            </a:solidFill>
          </a:ln>
        </p:spPr>
        <p:txBody>
          <a:bodyPr wrap="square" rtlCol="0">
            <a:spAutoFit/>
          </a:bodyPr>
          <a:lstStyle/>
          <a:p>
            <a:pPr algn="ctr"/>
            <a:r>
              <a:rPr lang="en-GB" dirty="0"/>
              <a:t>Compliance/Standards</a:t>
            </a:r>
            <a:endParaRPr lang="en-AU" dirty="0"/>
          </a:p>
        </p:txBody>
      </p:sp>
      <p:sp>
        <p:nvSpPr>
          <p:cNvPr id="36" name="TextBox 35">
            <a:extLst>
              <a:ext uri="{FF2B5EF4-FFF2-40B4-BE49-F238E27FC236}">
                <a16:creationId xmlns:a16="http://schemas.microsoft.com/office/drawing/2014/main" id="{6A070ED1-6340-6538-DDEC-25CB18115CB1}"/>
              </a:ext>
            </a:extLst>
          </p:cNvPr>
          <p:cNvSpPr txBox="1"/>
          <p:nvPr/>
        </p:nvSpPr>
        <p:spPr>
          <a:xfrm>
            <a:off x="4464170" y="3305769"/>
            <a:ext cx="2396875" cy="369332"/>
          </a:xfrm>
          <a:prstGeom prst="rect">
            <a:avLst/>
          </a:prstGeom>
          <a:solidFill>
            <a:srgbClr val="7030A0"/>
          </a:solidFill>
          <a:ln>
            <a:solidFill>
              <a:schemeClr val="tx1"/>
            </a:solidFill>
          </a:ln>
        </p:spPr>
        <p:txBody>
          <a:bodyPr wrap="square" rtlCol="0">
            <a:spAutoFit/>
          </a:bodyPr>
          <a:lstStyle/>
          <a:p>
            <a:pPr algn="ctr"/>
            <a:r>
              <a:rPr lang="en-GB" dirty="0"/>
              <a:t>Projects</a:t>
            </a:r>
            <a:endParaRPr lang="en-AU" dirty="0"/>
          </a:p>
        </p:txBody>
      </p:sp>
      <p:sp>
        <p:nvSpPr>
          <p:cNvPr id="37" name="TextBox 36">
            <a:extLst>
              <a:ext uri="{FF2B5EF4-FFF2-40B4-BE49-F238E27FC236}">
                <a16:creationId xmlns:a16="http://schemas.microsoft.com/office/drawing/2014/main" id="{C0314EC3-BFDC-34C2-0296-A0046799FF17}"/>
              </a:ext>
            </a:extLst>
          </p:cNvPr>
          <p:cNvSpPr txBox="1"/>
          <p:nvPr/>
        </p:nvSpPr>
        <p:spPr>
          <a:xfrm>
            <a:off x="4464169" y="4225645"/>
            <a:ext cx="2396875" cy="369332"/>
          </a:xfrm>
          <a:prstGeom prst="rect">
            <a:avLst/>
          </a:prstGeom>
          <a:solidFill>
            <a:srgbClr val="7030A0"/>
          </a:solidFill>
          <a:ln>
            <a:solidFill>
              <a:schemeClr val="tx1"/>
            </a:solidFill>
          </a:ln>
        </p:spPr>
        <p:txBody>
          <a:bodyPr wrap="square" rtlCol="0">
            <a:spAutoFit/>
          </a:bodyPr>
          <a:lstStyle/>
          <a:p>
            <a:pPr algn="ctr"/>
            <a:r>
              <a:rPr lang="en-GB" dirty="0"/>
              <a:t>Ideal Scenes</a:t>
            </a:r>
            <a:endParaRPr lang="en-AU" dirty="0"/>
          </a:p>
        </p:txBody>
      </p:sp>
      <p:sp>
        <p:nvSpPr>
          <p:cNvPr id="38" name="TextBox 37">
            <a:extLst>
              <a:ext uri="{FF2B5EF4-FFF2-40B4-BE49-F238E27FC236}">
                <a16:creationId xmlns:a16="http://schemas.microsoft.com/office/drawing/2014/main" id="{242A5D1D-B63A-130F-8ADA-AE6AE2870A1A}"/>
              </a:ext>
            </a:extLst>
          </p:cNvPr>
          <p:cNvSpPr txBox="1"/>
          <p:nvPr/>
        </p:nvSpPr>
        <p:spPr>
          <a:xfrm>
            <a:off x="4464169" y="4685583"/>
            <a:ext cx="2396875" cy="369332"/>
          </a:xfrm>
          <a:prstGeom prst="rect">
            <a:avLst/>
          </a:prstGeom>
          <a:solidFill>
            <a:srgbClr val="7030A0"/>
          </a:solidFill>
          <a:ln>
            <a:solidFill>
              <a:schemeClr val="tx1"/>
            </a:solidFill>
          </a:ln>
        </p:spPr>
        <p:txBody>
          <a:bodyPr wrap="square" rtlCol="0">
            <a:spAutoFit/>
          </a:bodyPr>
          <a:lstStyle/>
          <a:p>
            <a:pPr algn="ctr"/>
            <a:r>
              <a:rPr lang="en-GB" dirty="0"/>
              <a:t>Statistics</a:t>
            </a:r>
            <a:endParaRPr lang="en-AU" dirty="0"/>
          </a:p>
        </p:txBody>
      </p:sp>
      <p:sp>
        <p:nvSpPr>
          <p:cNvPr id="39" name="TextBox 38">
            <a:extLst>
              <a:ext uri="{FF2B5EF4-FFF2-40B4-BE49-F238E27FC236}">
                <a16:creationId xmlns:a16="http://schemas.microsoft.com/office/drawing/2014/main" id="{3ABE8B3C-FF05-B8A6-601F-C9784F39475F}"/>
              </a:ext>
            </a:extLst>
          </p:cNvPr>
          <p:cNvSpPr txBox="1"/>
          <p:nvPr/>
        </p:nvSpPr>
        <p:spPr>
          <a:xfrm>
            <a:off x="4464170" y="5145525"/>
            <a:ext cx="2396875" cy="369332"/>
          </a:xfrm>
          <a:prstGeom prst="rect">
            <a:avLst/>
          </a:prstGeom>
          <a:solidFill>
            <a:srgbClr val="7030A0"/>
          </a:solidFill>
          <a:ln>
            <a:solidFill>
              <a:schemeClr val="tx1"/>
            </a:solidFill>
          </a:ln>
        </p:spPr>
        <p:txBody>
          <a:bodyPr wrap="square" rtlCol="0">
            <a:spAutoFit/>
          </a:bodyPr>
          <a:lstStyle/>
          <a:p>
            <a:pPr algn="ctr"/>
            <a:r>
              <a:rPr lang="en-GB" dirty="0"/>
              <a:t>Valuable Final Product</a:t>
            </a:r>
            <a:endParaRPr lang="en-AU" dirty="0"/>
          </a:p>
        </p:txBody>
      </p:sp>
      <p:sp>
        <p:nvSpPr>
          <p:cNvPr id="40" name="TextBox 39">
            <a:extLst>
              <a:ext uri="{FF2B5EF4-FFF2-40B4-BE49-F238E27FC236}">
                <a16:creationId xmlns:a16="http://schemas.microsoft.com/office/drawing/2014/main" id="{5D390A48-8080-2EF0-D727-BB1D42AA83EE}"/>
              </a:ext>
            </a:extLst>
          </p:cNvPr>
          <p:cNvSpPr txBox="1"/>
          <p:nvPr/>
        </p:nvSpPr>
        <p:spPr>
          <a:xfrm>
            <a:off x="4464170" y="2845831"/>
            <a:ext cx="2396875" cy="369332"/>
          </a:xfrm>
          <a:prstGeom prst="rect">
            <a:avLst/>
          </a:prstGeom>
          <a:solidFill>
            <a:srgbClr val="7030A0"/>
          </a:solidFill>
          <a:ln>
            <a:solidFill>
              <a:schemeClr val="tx1"/>
            </a:solidFill>
          </a:ln>
        </p:spPr>
        <p:txBody>
          <a:bodyPr wrap="square" rtlCol="0">
            <a:spAutoFit/>
          </a:bodyPr>
          <a:lstStyle/>
          <a:p>
            <a:pPr algn="ctr"/>
            <a:r>
              <a:rPr lang="en-GB" dirty="0"/>
              <a:t>Designs </a:t>
            </a:r>
            <a:endParaRPr lang="en-AU" dirty="0"/>
          </a:p>
        </p:txBody>
      </p:sp>
      <p:sp>
        <p:nvSpPr>
          <p:cNvPr id="41" name="TextBox 40">
            <a:extLst>
              <a:ext uri="{FF2B5EF4-FFF2-40B4-BE49-F238E27FC236}">
                <a16:creationId xmlns:a16="http://schemas.microsoft.com/office/drawing/2014/main" id="{7A6D9530-A840-7557-7631-4C9ACA804829}"/>
              </a:ext>
            </a:extLst>
          </p:cNvPr>
          <p:cNvSpPr txBox="1"/>
          <p:nvPr/>
        </p:nvSpPr>
        <p:spPr>
          <a:xfrm>
            <a:off x="4464169" y="2385893"/>
            <a:ext cx="2396875" cy="369332"/>
          </a:xfrm>
          <a:prstGeom prst="rect">
            <a:avLst/>
          </a:prstGeom>
          <a:solidFill>
            <a:srgbClr val="7030A0"/>
          </a:solidFill>
          <a:ln>
            <a:solidFill>
              <a:schemeClr val="tx1"/>
            </a:solidFill>
          </a:ln>
        </p:spPr>
        <p:txBody>
          <a:bodyPr wrap="square" rtlCol="0">
            <a:spAutoFit/>
          </a:bodyPr>
          <a:lstStyle/>
          <a:p>
            <a:pPr algn="ctr"/>
            <a:r>
              <a:rPr lang="en-GB" dirty="0"/>
              <a:t>Plans</a:t>
            </a:r>
            <a:endParaRPr lang="en-AU" dirty="0"/>
          </a:p>
        </p:txBody>
      </p:sp>
      <p:sp>
        <p:nvSpPr>
          <p:cNvPr id="43" name="TextBox 42">
            <a:extLst>
              <a:ext uri="{FF2B5EF4-FFF2-40B4-BE49-F238E27FC236}">
                <a16:creationId xmlns:a16="http://schemas.microsoft.com/office/drawing/2014/main" id="{4FD3C870-54B8-4B88-80DE-27F130293693}"/>
              </a:ext>
            </a:extLst>
          </p:cNvPr>
          <p:cNvSpPr txBox="1"/>
          <p:nvPr/>
        </p:nvSpPr>
        <p:spPr>
          <a:xfrm>
            <a:off x="172016" y="5835559"/>
            <a:ext cx="11895206" cy="923330"/>
          </a:xfrm>
          <a:prstGeom prst="rect">
            <a:avLst/>
          </a:prstGeom>
          <a:noFill/>
        </p:spPr>
        <p:txBody>
          <a:bodyPr wrap="square">
            <a:spAutoFit/>
          </a:bodyPr>
          <a:lstStyle/>
          <a:p>
            <a:r>
              <a:rPr lang="en-AU" dirty="0">
                <a:hlinkClick r:id="rId2"/>
              </a:rPr>
              <a:t>https://www.delphineryan.co.uk/the-admin-scale-tool#:~:text=The%20Admin%20Scale%20is%20a,goals%20%2C%20whatever%20these%20may%20be</a:t>
            </a:r>
            <a:endParaRPr lang="en-AU" dirty="0"/>
          </a:p>
          <a:p>
            <a:endParaRPr lang="en-AU" dirty="0"/>
          </a:p>
        </p:txBody>
      </p:sp>
    </p:spTree>
    <p:extLst>
      <p:ext uri="{BB962C8B-B14F-4D97-AF65-F5344CB8AC3E}">
        <p14:creationId xmlns:p14="http://schemas.microsoft.com/office/powerpoint/2010/main" val="4921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ppt_x"/>
                                          </p:val>
                                        </p:tav>
                                        <p:tav tm="100000">
                                          <p:val>
                                            <p:strVal val="#ppt_x"/>
                                          </p:val>
                                        </p:tav>
                                      </p:tavLst>
                                    </p:anim>
                                    <p:anim calcmode="lin" valueType="num">
                                      <p:cBhvr additive="base">
                                        <p:cTn id="62" dur="500" fill="hold"/>
                                        <p:tgtEl>
                                          <p:spTgt spid="3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additive="base">
                                        <p:cTn id="77" dur="500" fill="hold"/>
                                        <p:tgtEl>
                                          <p:spTgt spid="39"/>
                                        </p:tgtEl>
                                        <p:attrNameLst>
                                          <p:attrName>ppt_x</p:attrName>
                                        </p:attrNameLst>
                                      </p:cBhvr>
                                      <p:tavLst>
                                        <p:tav tm="0">
                                          <p:val>
                                            <p:strVal val="#ppt_x"/>
                                          </p:val>
                                        </p:tav>
                                        <p:tav tm="100000">
                                          <p:val>
                                            <p:strVal val="#ppt_x"/>
                                          </p:val>
                                        </p:tav>
                                      </p:tavLst>
                                    </p:anim>
                                    <p:anim calcmode="lin" valueType="num">
                                      <p:cBhvr additive="base">
                                        <p:cTn id="78" dur="500" fill="hold"/>
                                        <p:tgtEl>
                                          <p:spTgt spid="3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 calcmode="lin" valueType="num">
                                      <p:cBhvr additive="base">
                                        <p:cTn id="81" dur="500" fill="hold"/>
                                        <p:tgtEl>
                                          <p:spTgt spid="40"/>
                                        </p:tgtEl>
                                        <p:attrNameLst>
                                          <p:attrName>ppt_x</p:attrName>
                                        </p:attrNameLst>
                                      </p:cBhvr>
                                      <p:tavLst>
                                        <p:tav tm="0">
                                          <p:val>
                                            <p:strVal val="#ppt_x"/>
                                          </p:val>
                                        </p:tav>
                                        <p:tav tm="100000">
                                          <p:val>
                                            <p:strVal val="#ppt_x"/>
                                          </p:val>
                                        </p:tav>
                                      </p:tavLst>
                                    </p:anim>
                                    <p:anim calcmode="lin" valueType="num">
                                      <p:cBhvr additive="base">
                                        <p:cTn id="82" dur="500" fill="hold"/>
                                        <p:tgtEl>
                                          <p:spTgt spid="4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500" fill="hold"/>
                                        <p:tgtEl>
                                          <p:spTgt spid="41"/>
                                        </p:tgtEl>
                                        <p:attrNameLst>
                                          <p:attrName>ppt_x</p:attrName>
                                        </p:attrNameLst>
                                      </p:cBhvr>
                                      <p:tavLst>
                                        <p:tav tm="0">
                                          <p:val>
                                            <p:strVal val="#ppt_x"/>
                                          </p:val>
                                        </p:tav>
                                        <p:tav tm="100000">
                                          <p:val>
                                            <p:strVal val="#ppt_x"/>
                                          </p:val>
                                        </p:tav>
                                      </p:tavLst>
                                    </p:anim>
                                    <p:anim calcmode="lin" valueType="num">
                                      <p:cBhvr additive="base">
                                        <p:cTn id="8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16" grpId="0" animBg="1"/>
      <p:bldP spid="17" grpId="0" animBg="1"/>
      <p:bldP spid="18" grpId="0" animBg="1"/>
      <p:bldP spid="19" grpId="0" animBg="1"/>
      <p:bldP spid="2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0D51-EDC5-31A1-6A6A-CCE798D62BEC}"/>
              </a:ext>
            </a:extLst>
          </p:cNvPr>
          <p:cNvSpPr>
            <a:spLocks noGrp="1"/>
          </p:cNvSpPr>
          <p:nvPr>
            <p:ph type="title"/>
          </p:nvPr>
        </p:nvSpPr>
        <p:spPr/>
        <p:txBody>
          <a:bodyPr/>
          <a:lstStyle/>
          <a:p>
            <a:r>
              <a:rPr lang="en-AU" dirty="0"/>
              <a:t>Let’s discuss some project fails</a:t>
            </a:r>
          </a:p>
        </p:txBody>
      </p:sp>
      <p:sp>
        <p:nvSpPr>
          <p:cNvPr id="4" name="Content Placeholder 3">
            <a:extLst>
              <a:ext uri="{FF2B5EF4-FFF2-40B4-BE49-F238E27FC236}">
                <a16:creationId xmlns:a16="http://schemas.microsoft.com/office/drawing/2014/main" id="{F5F00066-1C6E-9DE6-B1B4-CCFDBD00AD93}"/>
              </a:ext>
            </a:extLst>
          </p:cNvPr>
          <p:cNvSpPr>
            <a:spLocks noGrp="1"/>
          </p:cNvSpPr>
          <p:nvPr>
            <p:ph idx="1"/>
          </p:nvPr>
        </p:nvSpPr>
        <p:spPr/>
        <p:txBody>
          <a:bodyPr/>
          <a:lstStyle/>
          <a:p>
            <a:endParaRPr lang="en-AU"/>
          </a:p>
        </p:txBody>
      </p:sp>
      <p:pic>
        <p:nvPicPr>
          <p:cNvPr id="1026" name="Picture 2" descr="failure GIF">
            <a:extLst>
              <a:ext uri="{FF2B5EF4-FFF2-40B4-BE49-F238E27FC236}">
                <a16:creationId xmlns:a16="http://schemas.microsoft.com/office/drawing/2014/main" id="{93BD667E-A6B9-C60C-7C97-252643447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279" y="1812015"/>
            <a:ext cx="5757141" cy="44363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FD2332-F134-0EFA-82CB-2CFCE3B73FDE}"/>
              </a:ext>
            </a:extLst>
          </p:cNvPr>
          <p:cNvSpPr txBox="1"/>
          <p:nvPr/>
        </p:nvSpPr>
        <p:spPr>
          <a:xfrm>
            <a:off x="848001" y="4640829"/>
            <a:ext cx="2396875" cy="369332"/>
          </a:xfrm>
          <a:prstGeom prst="rect">
            <a:avLst/>
          </a:prstGeom>
          <a:solidFill>
            <a:srgbClr val="7030A0"/>
          </a:solidFill>
          <a:ln>
            <a:solidFill>
              <a:schemeClr val="tx1"/>
            </a:solidFill>
          </a:ln>
        </p:spPr>
        <p:txBody>
          <a:bodyPr wrap="square" rtlCol="0">
            <a:spAutoFit/>
          </a:bodyPr>
          <a:lstStyle/>
          <a:p>
            <a:pPr algn="ctr"/>
            <a:r>
              <a:rPr lang="en-GB" dirty="0"/>
              <a:t>Orders</a:t>
            </a:r>
            <a:endParaRPr lang="en-AU" dirty="0"/>
          </a:p>
        </p:txBody>
      </p:sp>
      <p:sp>
        <p:nvSpPr>
          <p:cNvPr id="5" name="TextBox 4">
            <a:extLst>
              <a:ext uri="{FF2B5EF4-FFF2-40B4-BE49-F238E27FC236}">
                <a16:creationId xmlns:a16="http://schemas.microsoft.com/office/drawing/2014/main" id="{2D322339-7508-DE84-9E78-22716FA6E3C9}"/>
              </a:ext>
            </a:extLst>
          </p:cNvPr>
          <p:cNvSpPr txBox="1"/>
          <p:nvPr/>
        </p:nvSpPr>
        <p:spPr>
          <a:xfrm>
            <a:off x="848002" y="1881201"/>
            <a:ext cx="2396875" cy="369332"/>
          </a:xfrm>
          <a:prstGeom prst="rect">
            <a:avLst/>
          </a:prstGeom>
          <a:solidFill>
            <a:srgbClr val="7030A0"/>
          </a:solidFill>
          <a:ln>
            <a:solidFill>
              <a:schemeClr val="tx1"/>
            </a:solidFill>
          </a:ln>
        </p:spPr>
        <p:txBody>
          <a:bodyPr wrap="square" rtlCol="0">
            <a:spAutoFit/>
          </a:bodyPr>
          <a:lstStyle/>
          <a:p>
            <a:pPr algn="ctr"/>
            <a:r>
              <a:rPr lang="en-GB" dirty="0"/>
              <a:t>Goals</a:t>
            </a:r>
            <a:endParaRPr lang="en-AU" dirty="0"/>
          </a:p>
        </p:txBody>
      </p:sp>
      <p:sp>
        <p:nvSpPr>
          <p:cNvPr id="6" name="TextBox 5">
            <a:extLst>
              <a:ext uri="{FF2B5EF4-FFF2-40B4-BE49-F238E27FC236}">
                <a16:creationId xmlns:a16="http://schemas.microsoft.com/office/drawing/2014/main" id="{F3A6F4F6-BECF-1E2C-EE27-26A07F13ADE7}"/>
              </a:ext>
            </a:extLst>
          </p:cNvPr>
          <p:cNvSpPr txBox="1"/>
          <p:nvPr/>
        </p:nvSpPr>
        <p:spPr>
          <a:xfrm>
            <a:off x="848002" y="2341139"/>
            <a:ext cx="2396875" cy="369332"/>
          </a:xfrm>
          <a:prstGeom prst="rect">
            <a:avLst/>
          </a:prstGeom>
          <a:solidFill>
            <a:srgbClr val="7030A0"/>
          </a:solidFill>
          <a:ln>
            <a:solidFill>
              <a:schemeClr val="tx1"/>
            </a:solidFill>
          </a:ln>
        </p:spPr>
        <p:txBody>
          <a:bodyPr wrap="square" rtlCol="0">
            <a:spAutoFit/>
          </a:bodyPr>
          <a:lstStyle/>
          <a:p>
            <a:pPr algn="ctr"/>
            <a:r>
              <a:rPr lang="en-GB" dirty="0"/>
              <a:t>Purposes</a:t>
            </a:r>
            <a:endParaRPr lang="en-AU" dirty="0"/>
          </a:p>
        </p:txBody>
      </p:sp>
      <p:sp>
        <p:nvSpPr>
          <p:cNvPr id="7" name="TextBox 6">
            <a:extLst>
              <a:ext uri="{FF2B5EF4-FFF2-40B4-BE49-F238E27FC236}">
                <a16:creationId xmlns:a16="http://schemas.microsoft.com/office/drawing/2014/main" id="{11839635-879C-F17A-1387-819C772CA29D}"/>
              </a:ext>
            </a:extLst>
          </p:cNvPr>
          <p:cNvSpPr txBox="1"/>
          <p:nvPr/>
        </p:nvSpPr>
        <p:spPr>
          <a:xfrm>
            <a:off x="848002" y="2801077"/>
            <a:ext cx="2396875" cy="369332"/>
          </a:xfrm>
          <a:prstGeom prst="rect">
            <a:avLst/>
          </a:prstGeom>
          <a:solidFill>
            <a:srgbClr val="7030A0"/>
          </a:solidFill>
          <a:ln>
            <a:solidFill>
              <a:schemeClr val="tx1"/>
            </a:solidFill>
          </a:ln>
        </p:spPr>
        <p:txBody>
          <a:bodyPr wrap="square" rtlCol="0">
            <a:spAutoFit/>
          </a:bodyPr>
          <a:lstStyle/>
          <a:p>
            <a:pPr algn="ctr"/>
            <a:r>
              <a:rPr lang="en-GB" dirty="0"/>
              <a:t>Policies</a:t>
            </a:r>
            <a:endParaRPr lang="en-AU" dirty="0"/>
          </a:p>
        </p:txBody>
      </p:sp>
      <p:sp>
        <p:nvSpPr>
          <p:cNvPr id="8" name="TextBox 7">
            <a:extLst>
              <a:ext uri="{FF2B5EF4-FFF2-40B4-BE49-F238E27FC236}">
                <a16:creationId xmlns:a16="http://schemas.microsoft.com/office/drawing/2014/main" id="{3BF2B025-3758-66E9-120D-DDDD6705C83A}"/>
              </a:ext>
            </a:extLst>
          </p:cNvPr>
          <p:cNvSpPr txBox="1"/>
          <p:nvPr/>
        </p:nvSpPr>
        <p:spPr>
          <a:xfrm>
            <a:off x="848001" y="4180891"/>
            <a:ext cx="2396875" cy="369332"/>
          </a:xfrm>
          <a:prstGeom prst="rect">
            <a:avLst/>
          </a:prstGeom>
          <a:solidFill>
            <a:srgbClr val="7030A0"/>
          </a:solidFill>
          <a:ln>
            <a:solidFill>
              <a:schemeClr val="tx1"/>
            </a:solidFill>
          </a:ln>
        </p:spPr>
        <p:txBody>
          <a:bodyPr wrap="square" rtlCol="0">
            <a:spAutoFit/>
          </a:bodyPr>
          <a:lstStyle/>
          <a:p>
            <a:pPr algn="ctr"/>
            <a:r>
              <a:rPr lang="en-GB" dirty="0"/>
              <a:t>Projects</a:t>
            </a:r>
            <a:endParaRPr lang="en-AU" dirty="0"/>
          </a:p>
        </p:txBody>
      </p:sp>
      <p:sp>
        <p:nvSpPr>
          <p:cNvPr id="9" name="TextBox 8">
            <a:extLst>
              <a:ext uri="{FF2B5EF4-FFF2-40B4-BE49-F238E27FC236}">
                <a16:creationId xmlns:a16="http://schemas.microsoft.com/office/drawing/2014/main" id="{E55E6847-757D-5F9E-BD80-BB0692042A58}"/>
              </a:ext>
            </a:extLst>
          </p:cNvPr>
          <p:cNvSpPr txBox="1"/>
          <p:nvPr/>
        </p:nvSpPr>
        <p:spPr>
          <a:xfrm>
            <a:off x="848000" y="5100767"/>
            <a:ext cx="2396875" cy="369332"/>
          </a:xfrm>
          <a:prstGeom prst="rect">
            <a:avLst/>
          </a:prstGeom>
          <a:solidFill>
            <a:srgbClr val="7030A0"/>
          </a:solidFill>
          <a:ln>
            <a:solidFill>
              <a:schemeClr val="tx1"/>
            </a:solidFill>
          </a:ln>
        </p:spPr>
        <p:txBody>
          <a:bodyPr wrap="square" rtlCol="0">
            <a:spAutoFit/>
          </a:bodyPr>
          <a:lstStyle/>
          <a:p>
            <a:pPr algn="ctr"/>
            <a:r>
              <a:rPr lang="en-GB" dirty="0"/>
              <a:t>Ideal Scenes</a:t>
            </a:r>
            <a:endParaRPr lang="en-AU" dirty="0"/>
          </a:p>
        </p:txBody>
      </p:sp>
      <p:sp>
        <p:nvSpPr>
          <p:cNvPr id="10" name="TextBox 9">
            <a:extLst>
              <a:ext uri="{FF2B5EF4-FFF2-40B4-BE49-F238E27FC236}">
                <a16:creationId xmlns:a16="http://schemas.microsoft.com/office/drawing/2014/main" id="{A26AEEA7-55A7-2764-A609-402DFAF043D5}"/>
              </a:ext>
            </a:extLst>
          </p:cNvPr>
          <p:cNvSpPr txBox="1"/>
          <p:nvPr/>
        </p:nvSpPr>
        <p:spPr>
          <a:xfrm>
            <a:off x="848000" y="5560705"/>
            <a:ext cx="2396875" cy="369332"/>
          </a:xfrm>
          <a:prstGeom prst="rect">
            <a:avLst/>
          </a:prstGeom>
          <a:solidFill>
            <a:srgbClr val="7030A0"/>
          </a:solidFill>
          <a:ln>
            <a:solidFill>
              <a:schemeClr val="tx1"/>
            </a:solidFill>
          </a:ln>
        </p:spPr>
        <p:txBody>
          <a:bodyPr wrap="square" rtlCol="0">
            <a:spAutoFit/>
          </a:bodyPr>
          <a:lstStyle/>
          <a:p>
            <a:pPr algn="ctr"/>
            <a:r>
              <a:rPr lang="en-GB" dirty="0"/>
              <a:t>Statistics</a:t>
            </a:r>
            <a:endParaRPr lang="en-AU" dirty="0"/>
          </a:p>
        </p:txBody>
      </p:sp>
      <p:sp>
        <p:nvSpPr>
          <p:cNvPr id="11" name="TextBox 10">
            <a:extLst>
              <a:ext uri="{FF2B5EF4-FFF2-40B4-BE49-F238E27FC236}">
                <a16:creationId xmlns:a16="http://schemas.microsoft.com/office/drawing/2014/main" id="{814BBA87-F48B-8C31-D9D8-E077A82C523A}"/>
              </a:ext>
            </a:extLst>
          </p:cNvPr>
          <p:cNvSpPr txBox="1"/>
          <p:nvPr/>
        </p:nvSpPr>
        <p:spPr>
          <a:xfrm>
            <a:off x="848001" y="6020647"/>
            <a:ext cx="2396875" cy="369332"/>
          </a:xfrm>
          <a:prstGeom prst="rect">
            <a:avLst/>
          </a:prstGeom>
          <a:solidFill>
            <a:srgbClr val="7030A0"/>
          </a:solidFill>
          <a:ln>
            <a:solidFill>
              <a:schemeClr val="tx1"/>
            </a:solidFill>
          </a:ln>
        </p:spPr>
        <p:txBody>
          <a:bodyPr wrap="square" rtlCol="0">
            <a:spAutoFit/>
          </a:bodyPr>
          <a:lstStyle/>
          <a:p>
            <a:pPr algn="ctr"/>
            <a:r>
              <a:rPr lang="en-GB" dirty="0"/>
              <a:t>Valuable Final Product</a:t>
            </a:r>
            <a:endParaRPr lang="en-AU" dirty="0"/>
          </a:p>
        </p:txBody>
      </p:sp>
      <p:sp>
        <p:nvSpPr>
          <p:cNvPr id="12" name="TextBox 11">
            <a:extLst>
              <a:ext uri="{FF2B5EF4-FFF2-40B4-BE49-F238E27FC236}">
                <a16:creationId xmlns:a16="http://schemas.microsoft.com/office/drawing/2014/main" id="{14855F03-3356-5F41-9C64-18D08064E1DD}"/>
              </a:ext>
            </a:extLst>
          </p:cNvPr>
          <p:cNvSpPr txBox="1"/>
          <p:nvPr/>
        </p:nvSpPr>
        <p:spPr>
          <a:xfrm>
            <a:off x="848001" y="3720953"/>
            <a:ext cx="2396875" cy="369332"/>
          </a:xfrm>
          <a:prstGeom prst="rect">
            <a:avLst/>
          </a:prstGeom>
          <a:solidFill>
            <a:srgbClr val="7030A0"/>
          </a:solidFill>
          <a:ln>
            <a:solidFill>
              <a:schemeClr val="tx1"/>
            </a:solidFill>
          </a:ln>
        </p:spPr>
        <p:txBody>
          <a:bodyPr wrap="square" rtlCol="0">
            <a:spAutoFit/>
          </a:bodyPr>
          <a:lstStyle/>
          <a:p>
            <a:pPr algn="ctr"/>
            <a:r>
              <a:rPr lang="en-GB" dirty="0"/>
              <a:t>Programs</a:t>
            </a:r>
            <a:endParaRPr lang="en-AU" dirty="0"/>
          </a:p>
        </p:txBody>
      </p:sp>
      <p:sp>
        <p:nvSpPr>
          <p:cNvPr id="13" name="TextBox 12">
            <a:extLst>
              <a:ext uri="{FF2B5EF4-FFF2-40B4-BE49-F238E27FC236}">
                <a16:creationId xmlns:a16="http://schemas.microsoft.com/office/drawing/2014/main" id="{98145FE9-A8B3-E9D7-1206-BBC3212B10A8}"/>
              </a:ext>
            </a:extLst>
          </p:cNvPr>
          <p:cNvSpPr txBox="1"/>
          <p:nvPr/>
        </p:nvSpPr>
        <p:spPr>
          <a:xfrm>
            <a:off x="848000" y="3261015"/>
            <a:ext cx="2396875" cy="369332"/>
          </a:xfrm>
          <a:prstGeom prst="rect">
            <a:avLst/>
          </a:prstGeom>
          <a:solidFill>
            <a:srgbClr val="7030A0"/>
          </a:solidFill>
          <a:ln>
            <a:solidFill>
              <a:schemeClr val="tx1"/>
            </a:solidFill>
          </a:ln>
        </p:spPr>
        <p:txBody>
          <a:bodyPr wrap="square" rtlCol="0">
            <a:spAutoFit/>
          </a:bodyPr>
          <a:lstStyle/>
          <a:p>
            <a:pPr algn="ctr"/>
            <a:r>
              <a:rPr lang="en-GB" dirty="0"/>
              <a:t>Plans</a:t>
            </a:r>
            <a:endParaRPr lang="en-AU" dirty="0"/>
          </a:p>
        </p:txBody>
      </p:sp>
    </p:spTree>
    <p:extLst>
      <p:ext uri="{BB962C8B-B14F-4D97-AF65-F5344CB8AC3E}">
        <p14:creationId xmlns:p14="http://schemas.microsoft.com/office/powerpoint/2010/main" val="488081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9EDDA-E14A-FE8B-CAB9-4D279D10BD5B}"/>
              </a:ext>
            </a:extLst>
          </p:cNvPr>
          <p:cNvSpPr>
            <a:spLocks noGrp="1"/>
          </p:cNvSpPr>
          <p:nvPr>
            <p:ph type="title"/>
          </p:nvPr>
        </p:nvSpPr>
        <p:spPr/>
        <p:txBody>
          <a:bodyPr/>
          <a:lstStyle/>
          <a:p>
            <a:r>
              <a:rPr lang="en-GB" dirty="0"/>
              <a:t> </a:t>
            </a:r>
            <a:endParaRPr lang="en-AU" dirty="0"/>
          </a:p>
        </p:txBody>
      </p:sp>
      <p:sp>
        <p:nvSpPr>
          <p:cNvPr id="25" name="Arrow: Right 24">
            <a:extLst>
              <a:ext uri="{FF2B5EF4-FFF2-40B4-BE49-F238E27FC236}">
                <a16:creationId xmlns:a16="http://schemas.microsoft.com/office/drawing/2014/main" id="{27EF27C3-5550-18D6-2506-F4AED3453071}"/>
              </a:ext>
            </a:extLst>
          </p:cNvPr>
          <p:cNvSpPr/>
          <p:nvPr/>
        </p:nvSpPr>
        <p:spPr>
          <a:xfrm>
            <a:off x="4576142" y="2181794"/>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Arrow: Right 25">
            <a:extLst>
              <a:ext uri="{FF2B5EF4-FFF2-40B4-BE49-F238E27FC236}">
                <a16:creationId xmlns:a16="http://schemas.microsoft.com/office/drawing/2014/main" id="{76E4EE94-EE2A-C704-4125-83F82B129CBC}"/>
              </a:ext>
            </a:extLst>
          </p:cNvPr>
          <p:cNvSpPr/>
          <p:nvPr/>
        </p:nvSpPr>
        <p:spPr>
          <a:xfrm>
            <a:off x="4576142" y="2601649"/>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3699A14-7505-0F4E-622C-F49FFA404C12}"/>
              </a:ext>
            </a:extLst>
          </p:cNvPr>
          <p:cNvSpPr/>
          <p:nvPr/>
        </p:nvSpPr>
        <p:spPr>
          <a:xfrm>
            <a:off x="4576142" y="3067895"/>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7997A8A7-66AB-F964-4C47-876BAAF563AB}"/>
              </a:ext>
            </a:extLst>
          </p:cNvPr>
          <p:cNvSpPr/>
          <p:nvPr/>
        </p:nvSpPr>
        <p:spPr>
          <a:xfrm>
            <a:off x="4576142" y="3534141"/>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E9634786-A6CC-064D-6CFA-313E168129BA}"/>
              </a:ext>
            </a:extLst>
          </p:cNvPr>
          <p:cNvSpPr/>
          <p:nvPr/>
        </p:nvSpPr>
        <p:spPr>
          <a:xfrm>
            <a:off x="4576142" y="4000387"/>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Arrow: Right 29">
            <a:extLst>
              <a:ext uri="{FF2B5EF4-FFF2-40B4-BE49-F238E27FC236}">
                <a16:creationId xmlns:a16="http://schemas.microsoft.com/office/drawing/2014/main" id="{9B534A71-B344-FAE0-3ED3-9E41219D8B82}"/>
              </a:ext>
            </a:extLst>
          </p:cNvPr>
          <p:cNvSpPr/>
          <p:nvPr/>
        </p:nvSpPr>
        <p:spPr>
          <a:xfrm>
            <a:off x="4576142" y="4466633"/>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Arrow: Right 30">
            <a:extLst>
              <a:ext uri="{FF2B5EF4-FFF2-40B4-BE49-F238E27FC236}">
                <a16:creationId xmlns:a16="http://schemas.microsoft.com/office/drawing/2014/main" id="{7118A172-B917-9CB8-B7A6-E855BC39A97C}"/>
              </a:ext>
            </a:extLst>
          </p:cNvPr>
          <p:cNvSpPr/>
          <p:nvPr/>
        </p:nvSpPr>
        <p:spPr>
          <a:xfrm>
            <a:off x="4576142" y="4932879"/>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BEC29DF5-8A4D-8B04-A464-6E87EA2477FE}"/>
              </a:ext>
            </a:extLst>
          </p:cNvPr>
          <p:cNvSpPr/>
          <p:nvPr/>
        </p:nvSpPr>
        <p:spPr>
          <a:xfrm>
            <a:off x="4576142" y="5399125"/>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Arrow: Right 32">
            <a:extLst>
              <a:ext uri="{FF2B5EF4-FFF2-40B4-BE49-F238E27FC236}">
                <a16:creationId xmlns:a16="http://schemas.microsoft.com/office/drawing/2014/main" id="{4FBA9E02-DE44-9265-C551-EAAA2955FF9D}"/>
              </a:ext>
            </a:extLst>
          </p:cNvPr>
          <p:cNvSpPr/>
          <p:nvPr/>
        </p:nvSpPr>
        <p:spPr>
          <a:xfrm>
            <a:off x="4576142" y="5865375"/>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B229B747-EF2B-3211-4FDC-CD0887BAC867}"/>
              </a:ext>
            </a:extLst>
          </p:cNvPr>
          <p:cNvSpPr txBox="1"/>
          <p:nvPr/>
        </p:nvSpPr>
        <p:spPr>
          <a:xfrm>
            <a:off x="5961062" y="4970157"/>
            <a:ext cx="6085935" cy="369332"/>
          </a:xfrm>
          <a:prstGeom prst="rect">
            <a:avLst/>
          </a:prstGeom>
          <a:solidFill>
            <a:srgbClr val="7030A0"/>
          </a:solidFill>
          <a:ln>
            <a:solidFill>
              <a:schemeClr val="tx1"/>
            </a:solidFill>
          </a:ln>
        </p:spPr>
        <p:txBody>
          <a:bodyPr wrap="square" rtlCol="0">
            <a:spAutoFit/>
          </a:bodyPr>
          <a:lstStyle/>
          <a:p>
            <a:pPr algn="ctr"/>
            <a:r>
              <a:rPr lang="en-GB" dirty="0"/>
              <a:t>code</a:t>
            </a:r>
            <a:endParaRPr lang="en-AU" dirty="0"/>
          </a:p>
        </p:txBody>
      </p:sp>
      <p:sp>
        <p:nvSpPr>
          <p:cNvPr id="43" name="TextBox 42">
            <a:extLst>
              <a:ext uri="{FF2B5EF4-FFF2-40B4-BE49-F238E27FC236}">
                <a16:creationId xmlns:a16="http://schemas.microsoft.com/office/drawing/2014/main" id="{9B422BBD-F077-BDEB-7CF5-4867FBE44812}"/>
              </a:ext>
            </a:extLst>
          </p:cNvPr>
          <p:cNvSpPr txBox="1"/>
          <p:nvPr/>
        </p:nvSpPr>
        <p:spPr>
          <a:xfrm>
            <a:off x="5961063" y="2164855"/>
            <a:ext cx="6085934" cy="369332"/>
          </a:xfrm>
          <a:prstGeom prst="rect">
            <a:avLst/>
          </a:prstGeom>
          <a:solidFill>
            <a:srgbClr val="7030A0"/>
          </a:solidFill>
          <a:ln>
            <a:solidFill>
              <a:schemeClr val="tx1"/>
            </a:solidFill>
          </a:ln>
        </p:spPr>
        <p:txBody>
          <a:bodyPr wrap="square" rtlCol="0">
            <a:spAutoFit/>
          </a:bodyPr>
          <a:lstStyle/>
          <a:p>
            <a:pPr algn="ctr"/>
            <a:r>
              <a:rPr lang="en-GB" dirty="0"/>
              <a:t>Grow healthy vegetables and fish efficiently </a:t>
            </a:r>
            <a:endParaRPr lang="en-AU" dirty="0"/>
          </a:p>
        </p:txBody>
      </p:sp>
      <p:sp>
        <p:nvSpPr>
          <p:cNvPr id="44" name="TextBox 43">
            <a:extLst>
              <a:ext uri="{FF2B5EF4-FFF2-40B4-BE49-F238E27FC236}">
                <a16:creationId xmlns:a16="http://schemas.microsoft.com/office/drawing/2014/main" id="{40F8D768-C05E-F8E9-C515-0EEE71D098D8}"/>
              </a:ext>
            </a:extLst>
          </p:cNvPr>
          <p:cNvSpPr txBox="1"/>
          <p:nvPr/>
        </p:nvSpPr>
        <p:spPr>
          <a:xfrm>
            <a:off x="5961063" y="2618649"/>
            <a:ext cx="6085935" cy="369332"/>
          </a:xfrm>
          <a:prstGeom prst="rect">
            <a:avLst/>
          </a:prstGeom>
          <a:solidFill>
            <a:srgbClr val="7030A0"/>
          </a:solidFill>
          <a:ln>
            <a:solidFill>
              <a:schemeClr val="tx1"/>
            </a:solidFill>
          </a:ln>
        </p:spPr>
        <p:txBody>
          <a:bodyPr wrap="square" rtlCol="0">
            <a:spAutoFit/>
          </a:bodyPr>
          <a:lstStyle/>
          <a:p>
            <a:pPr algn="ctr"/>
            <a:r>
              <a:rPr lang="en-GB" dirty="0"/>
              <a:t>Create an aquaponics system</a:t>
            </a:r>
            <a:endParaRPr lang="en-AU" dirty="0"/>
          </a:p>
        </p:txBody>
      </p:sp>
      <p:sp>
        <p:nvSpPr>
          <p:cNvPr id="45" name="TextBox 44">
            <a:extLst>
              <a:ext uri="{FF2B5EF4-FFF2-40B4-BE49-F238E27FC236}">
                <a16:creationId xmlns:a16="http://schemas.microsoft.com/office/drawing/2014/main" id="{8E7CC8A7-3DE0-DF99-5F2A-4B7B0A3BB4F2}"/>
              </a:ext>
            </a:extLst>
          </p:cNvPr>
          <p:cNvSpPr txBox="1"/>
          <p:nvPr/>
        </p:nvSpPr>
        <p:spPr>
          <a:xfrm>
            <a:off x="5961062" y="3059668"/>
            <a:ext cx="6085936" cy="369332"/>
          </a:xfrm>
          <a:prstGeom prst="rect">
            <a:avLst/>
          </a:prstGeom>
          <a:solidFill>
            <a:srgbClr val="7030A0"/>
          </a:solidFill>
          <a:ln>
            <a:solidFill>
              <a:schemeClr val="tx1"/>
            </a:solidFill>
          </a:ln>
        </p:spPr>
        <p:txBody>
          <a:bodyPr wrap="square" rtlCol="0">
            <a:spAutoFit/>
          </a:bodyPr>
          <a:lstStyle/>
          <a:p>
            <a:pPr algn="ctr"/>
            <a:r>
              <a:rPr lang="en-GB" dirty="0"/>
              <a:t>CFC compliant, Wi-Fi in range</a:t>
            </a:r>
            <a:endParaRPr lang="en-AU" dirty="0"/>
          </a:p>
        </p:txBody>
      </p:sp>
      <p:sp>
        <p:nvSpPr>
          <p:cNvPr id="46" name="TextBox 45">
            <a:extLst>
              <a:ext uri="{FF2B5EF4-FFF2-40B4-BE49-F238E27FC236}">
                <a16:creationId xmlns:a16="http://schemas.microsoft.com/office/drawing/2014/main" id="{D8DABF88-BD33-7382-2A2A-BDFFDC9C6F28}"/>
              </a:ext>
            </a:extLst>
          </p:cNvPr>
          <p:cNvSpPr txBox="1"/>
          <p:nvPr/>
        </p:nvSpPr>
        <p:spPr>
          <a:xfrm>
            <a:off x="5961062" y="4467117"/>
            <a:ext cx="6085935" cy="369332"/>
          </a:xfrm>
          <a:prstGeom prst="rect">
            <a:avLst/>
          </a:prstGeom>
          <a:solidFill>
            <a:srgbClr val="7030A0"/>
          </a:solidFill>
          <a:ln>
            <a:solidFill>
              <a:schemeClr val="tx1"/>
            </a:solidFill>
          </a:ln>
        </p:spPr>
        <p:txBody>
          <a:bodyPr wrap="square" rtlCol="0">
            <a:spAutoFit/>
          </a:bodyPr>
          <a:lstStyle/>
          <a:p>
            <a:pPr algn="ctr"/>
            <a:r>
              <a:rPr lang="en-GB" dirty="0"/>
              <a:t>PCB Project / Firmware project</a:t>
            </a:r>
            <a:endParaRPr lang="en-AU" dirty="0"/>
          </a:p>
        </p:txBody>
      </p:sp>
      <p:sp>
        <p:nvSpPr>
          <p:cNvPr id="47" name="TextBox 46">
            <a:extLst>
              <a:ext uri="{FF2B5EF4-FFF2-40B4-BE49-F238E27FC236}">
                <a16:creationId xmlns:a16="http://schemas.microsoft.com/office/drawing/2014/main" id="{C870BFEA-E6BE-24CD-0792-2901942722B5}"/>
              </a:ext>
            </a:extLst>
          </p:cNvPr>
          <p:cNvSpPr txBox="1"/>
          <p:nvPr/>
        </p:nvSpPr>
        <p:spPr>
          <a:xfrm>
            <a:off x="5961062" y="5471472"/>
            <a:ext cx="6085935" cy="369332"/>
          </a:xfrm>
          <a:prstGeom prst="rect">
            <a:avLst/>
          </a:prstGeom>
          <a:solidFill>
            <a:srgbClr val="7030A0"/>
          </a:solidFill>
          <a:ln>
            <a:solidFill>
              <a:schemeClr val="tx1"/>
            </a:solidFill>
          </a:ln>
        </p:spPr>
        <p:txBody>
          <a:bodyPr wrap="square" rtlCol="0">
            <a:spAutoFit/>
          </a:bodyPr>
          <a:lstStyle/>
          <a:p>
            <a:pPr algn="ctr"/>
            <a:r>
              <a:rPr lang="en-GB" dirty="0"/>
              <a:t>Feedback and iteration</a:t>
            </a:r>
            <a:endParaRPr lang="en-AU" dirty="0"/>
          </a:p>
        </p:txBody>
      </p:sp>
      <p:sp>
        <p:nvSpPr>
          <p:cNvPr id="48" name="TextBox 47">
            <a:extLst>
              <a:ext uri="{FF2B5EF4-FFF2-40B4-BE49-F238E27FC236}">
                <a16:creationId xmlns:a16="http://schemas.microsoft.com/office/drawing/2014/main" id="{49AE282F-DEA7-EFB4-47F9-03AE385C6C4C}"/>
              </a:ext>
            </a:extLst>
          </p:cNvPr>
          <p:cNvSpPr txBox="1"/>
          <p:nvPr/>
        </p:nvSpPr>
        <p:spPr>
          <a:xfrm>
            <a:off x="5961062" y="5919210"/>
            <a:ext cx="6085935" cy="369332"/>
          </a:xfrm>
          <a:prstGeom prst="rect">
            <a:avLst/>
          </a:prstGeom>
          <a:solidFill>
            <a:srgbClr val="7030A0"/>
          </a:solidFill>
          <a:ln>
            <a:solidFill>
              <a:schemeClr val="tx1"/>
            </a:solidFill>
          </a:ln>
        </p:spPr>
        <p:txBody>
          <a:bodyPr wrap="square" rtlCol="0">
            <a:spAutoFit/>
          </a:bodyPr>
          <a:lstStyle/>
          <a:p>
            <a:pPr algn="ctr"/>
            <a:r>
              <a:rPr lang="en-GB" dirty="0"/>
              <a:t>Number of vegetables grown</a:t>
            </a:r>
            <a:endParaRPr lang="en-AU" dirty="0"/>
          </a:p>
        </p:txBody>
      </p:sp>
      <p:sp>
        <p:nvSpPr>
          <p:cNvPr id="49" name="TextBox 48">
            <a:extLst>
              <a:ext uri="{FF2B5EF4-FFF2-40B4-BE49-F238E27FC236}">
                <a16:creationId xmlns:a16="http://schemas.microsoft.com/office/drawing/2014/main" id="{F724765B-0D30-B323-3F3C-B39DA445AB5C}"/>
              </a:ext>
            </a:extLst>
          </p:cNvPr>
          <p:cNvSpPr txBox="1"/>
          <p:nvPr/>
        </p:nvSpPr>
        <p:spPr>
          <a:xfrm>
            <a:off x="5961062" y="6373319"/>
            <a:ext cx="6085935" cy="369332"/>
          </a:xfrm>
          <a:prstGeom prst="rect">
            <a:avLst/>
          </a:prstGeom>
          <a:solidFill>
            <a:srgbClr val="7030A0"/>
          </a:solidFill>
          <a:ln>
            <a:solidFill>
              <a:schemeClr val="tx1"/>
            </a:solidFill>
          </a:ln>
        </p:spPr>
        <p:txBody>
          <a:bodyPr wrap="square" rtlCol="0">
            <a:spAutoFit/>
          </a:bodyPr>
          <a:lstStyle/>
          <a:p>
            <a:pPr algn="ctr"/>
            <a:r>
              <a:rPr lang="en-GB" dirty="0"/>
              <a:t>A safe and reliable aquaponics system</a:t>
            </a:r>
            <a:endParaRPr lang="en-AU" dirty="0"/>
          </a:p>
        </p:txBody>
      </p:sp>
      <p:sp>
        <p:nvSpPr>
          <p:cNvPr id="50" name="TextBox 49">
            <a:extLst>
              <a:ext uri="{FF2B5EF4-FFF2-40B4-BE49-F238E27FC236}">
                <a16:creationId xmlns:a16="http://schemas.microsoft.com/office/drawing/2014/main" id="{1B998F49-71B4-1372-6A01-C76F0A78D037}"/>
              </a:ext>
            </a:extLst>
          </p:cNvPr>
          <p:cNvSpPr txBox="1"/>
          <p:nvPr/>
        </p:nvSpPr>
        <p:spPr>
          <a:xfrm>
            <a:off x="5921715" y="3513462"/>
            <a:ext cx="6125283" cy="369332"/>
          </a:xfrm>
          <a:prstGeom prst="rect">
            <a:avLst/>
          </a:prstGeom>
          <a:solidFill>
            <a:srgbClr val="7030A0"/>
          </a:solidFill>
          <a:ln>
            <a:solidFill>
              <a:schemeClr val="tx1"/>
            </a:solidFill>
          </a:ln>
        </p:spPr>
        <p:txBody>
          <a:bodyPr wrap="square" rtlCol="0">
            <a:spAutoFit/>
          </a:bodyPr>
          <a:lstStyle/>
          <a:p>
            <a:pPr algn="ctr"/>
            <a:r>
              <a:rPr lang="en-GB" dirty="0"/>
              <a:t>Where to put it, installation, etc.</a:t>
            </a:r>
            <a:endParaRPr lang="en-AU" dirty="0"/>
          </a:p>
        </p:txBody>
      </p:sp>
      <p:sp>
        <p:nvSpPr>
          <p:cNvPr id="3" name="Title 1">
            <a:extLst>
              <a:ext uri="{FF2B5EF4-FFF2-40B4-BE49-F238E27FC236}">
                <a16:creationId xmlns:a16="http://schemas.microsoft.com/office/drawing/2014/main" id="{107C6373-C99B-F569-D24B-EED08EA023F6}"/>
              </a:ext>
            </a:extLst>
          </p:cNvPr>
          <p:cNvSpPr txBox="1">
            <a:spLocks/>
          </p:cNvSpPr>
          <p:nvPr/>
        </p:nvSpPr>
        <p:spPr>
          <a:xfrm>
            <a:off x="895351" y="516404"/>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a:t>Admin scale for aquaponics system</a:t>
            </a:r>
          </a:p>
        </p:txBody>
      </p:sp>
      <p:sp>
        <p:nvSpPr>
          <p:cNvPr id="8" name="TextBox 7">
            <a:extLst>
              <a:ext uri="{FF2B5EF4-FFF2-40B4-BE49-F238E27FC236}">
                <a16:creationId xmlns:a16="http://schemas.microsoft.com/office/drawing/2014/main" id="{484CE823-815E-6D5F-2E13-6A6D5035EBE7}"/>
              </a:ext>
            </a:extLst>
          </p:cNvPr>
          <p:cNvSpPr txBox="1"/>
          <p:nvPr/>
        </p:nvSpPr>
        <p:spPr>
          <a:xfrm>
            <a:off x="2058322" y="4876022"/>
            <a:ext cx="2396875" cy="369332"/>
          </a:xfrm>
          <a:prstGeom prst="rect">
            <a:avLst/>
          </a:prstGeom>
          <a:solidFill>
            <a:srgbClr val="7030A0"/>
          </a:solidFill>
          <a:ln>
            <a:solidFill>
              <a:schemeClr val="tx1"/>
            </a:solidFill>
          </a:ln>
        </p:spPr>
        <p:txBody>
          <a:bodyPr wrap="square" rtlCol="0">
            <a:spAutoFit/>
          </a:bodyPr>
          <a:lstStyle/>
          <a:p>
            <a:pPr algn="ctr"/>
            <a:r>
              <a:rPr lang="en-GB" dirty="0"/>
              <a:t>Code</a:t>
            </a:r>
            <a:endParaRPr lang="en-AU" dirty="0"/>
          </a:p>
        </p:txBody>
      </p:sp>
      <p:sp>
        <p:nvSpPr>
          <p:cNvPr id="13" name="TextBox 12">
            <a:extLst>
              <a:ext uri="{FF2B5EF4-FFF2-40B4-BE49-F238E27FC236}">
                <a16:creationId xmlns:a16="http://schemas.microsoft.com/office/drawing/2014/main" id="{2536DBD9-C15D-CFE2-8372-9DC596974C8F}"/>
              </a:ext>
            </a:extLst>
          </p:cNvPr>
          <p:cNvSpPr txBox="1"/>
          <p:nvPr/>
        </p:nvSpPr>
        <p:spPr>
          <a:xfrm>
            <a:off x="2058323" y="2116394"/>
            <a:ext cx="2396875" cy="369332"/>
          </a:xfrm>
          <a:prstGeom prst="rect">
            <a:avLst/>
          </a:prstGeom>
          <a:solidFill>
            <a:srgbClr val="7030A0"/>
          </a:solidFill>
          <a:ln>
            <a:solidFill>
              <a:schemeClr val="tx1"/>
            </a:solidFill>
          </a:ln>
        </p:spPr>
        <p:txBody>
          <a:bodyPr wrap="square" rtlCol="0">
            <a:spAutoFit/>
          </a:bodyPr>
          <a:lstStyle/>
          <a:p>
            <a:pPr algn="ctr"/>
            <a:r>
              <a:rPr lang="en-GB" dirty="0"/>
              <a:t>Goals</a:t>
            </a:r>
            <a:endParaRPr lang="en-AU" dirty="0"/>
          </a:p>
        </p:txBody>
      </p:sp>
      <p:sp>
        <p:nvSpPr>
          <p:cNvPr id="14" name="TextBox 13">
            <a:extLst>
              <a:ext uri="{FF2B5EF4-FFF2-40B4-BE49-F238E27FC236}">
                <a16:creationId xmlns:a16="http://schemas.microsoft.com/office/drawing/2014/main" id="{3F384AAA-3698-4E5B-7974-3B34FAE64AD7}"/>
              </a:ext>
            </a:extLst>
          </p:cNvPr>
          <p:cNvSpPr txBox="1"/>
          <p:nvPr/>
        </p:nvSpPr>
        <p:spPr>
          <a:xfrm>
            <a:off x="2058323" y="2576332"/>
            <a:ext cx="2396875" cy="369332"/>
          </a:xfrm>
          <a:prstGeom prst="rect">
            <a:avLst/>
          </a:prstGeom>
          <a:solidFill>
            <a:srgbClr val="7030A0"/>
          </a:solidFill>
          <a:ln>
            <a:solidFill>
              <a:schemeClr val="tx1"/>
            </a:solidFill>
          </a:ln>
        </p:spPr>
        <p:txBody>
          <a:bodyPr wrap="square" rtlCol="0">
            <a:spAutoFit/>
          </a:bodyPr>
          <a:lstStyle/>
          <a:p>
            <a:pPr algn="ctr"/>
            <a:r>
              <a:rPr lang="en-GB" dirty="0"/>
              <a:t>Purposes</a:t>
            </a:r>
            <a:endParaRPr lang="en-AU" dirty="0"/>
          </a:p>
        </p:txBody>
      </p:sp>
      <p:sp>
        <p:nvSpPr>
          <p:cNvPr id="15" name="TextBox 14">
            <a:extLst>
              <a:ext uri="{FF2B5EF4-FFF2-40B4-BE49-F238E27FC236}">
                <a16:creationId xmlns:a16="http://schemas.microsoft.com/office/drawing/2014/main" id="{7C6A85BB-CA09-DC0D-FFCE-DE67DA19CDDC}"/>
              </a:ext>
            </a:extLst>
          </p:cNvPr>
          <p:cNvSpPr txBox="1"/>
          <p:nvPr/>
        </p:nvSpPr>
        <p:spPr>
          <a:xfrm>
            <a:off x="2058323" y="3036270"/>
            <a:ext cx="2396875" cy="369332"/>
          </a:xfrm>
          <a:prstGeom prst="rect">
            <a:avLst/>
          </a:prstGeom>
          <a:solidFill>
            <a:srgbClr val="7030A0"/>
          </a:solidFill>
          <a:ln>
            <a:solidFill>
              <a:schemeClr val="tx1"/>
            </a:solidFill>
          </a:ln>
        </p:spPr>
        <p:txBody>
          <a:bodyPr wrap="square" rtlCol="0">
            <a:spAutoFit/>
          </a:bodyPr>
          <a:lstStyle/>
          <a:p>
            <a:pPr algn="ctr"/>
            <a:r>
              <a:rPr lang="en-GB" dirty="0"/>
              <a:t>Compliance/Standards</a:t>
            </a:r>
            <a:endParaRPr lang="en-AU" dirty="0"/>
          </a:p>
        </p:txBody>
      </p:sp>
      <p:sp>
        <p:nvSpPr>
          <p:cNvPr id="16" name="TextBox 15">
            <a:extLst>
              <a:ext uri="{FF2B5EF4-FFF2-40B4-BE49-F238E27FC236}">
                <a16:creationId xmlns:a16="http://schemas.microsoft.com/office/drawing/2014/main" id="{3327D33A-B4F2-2527-1153-2EAEC498AD10}"/>
              </a:ext>
            </a:extLst>
          </p:cNvPr>
          <p:cNvSpPr txBox="1"/>
          <p:nvPr/>
        </p:nvSpPr>
        <p:spPr>
          <a:xfrm>
            <a:off x="2058322" y="4416084"/>
            <a:ext cx="2396875" cy="369332"/>
          </a:xfrm>
          <a:prstGeom prst="rect">
            <a:avLst/>
          </a:prstGeom>
          <a:solidFill>
            <a:srgbClr val="7030A0"/>
          </a:solidFill>
          <a:ln>
            <a:solidFill>
              <a:schemeClr val="tx1"/>
            </a:solidFill>
          </a:ln>
        </p:spPr>
        <p:txBody>
          <a:bodyPr wrap="square" rtlCol="0">
            <a:spAutoFit/>
          </a:bodyPr>
          <a:lstStyle/>
          <a:p>
            <a:pPr algn="ctr"/>
            <a:r>
              <a:rPr lang="en-GB" dirty="0"/>
              <a:t>Projects</a:t>
            </a:r>
            <a:endParaRPr lang="en-AU" dirty="0"/>
          </a:p>
        </p:txBody>
      </p:sp>
      <p:sp>
        <p:nvSpPr>
          <p:cNvPr id="17" name="TextBox 16">
            <a:extLst>
              <a:ext uri="{FF2B5EF4-FFF2-40B4-BE49-F238E27FC236}">
                <a16:creationId xmlns:a16="http://schemas.microsoft.com/office/drawing/2014/main" id="{12FBEE94-CB9E-04D4-B5CE-69E4E56C2D32}"/>
              </a:ext>
            </a:extLst>
          </p:cNvPr>
          <p:cNvSpPr txBox="1"/>
          <p:nvPr/>
        </p:nvSpPr>
        <p:spPr>
          <a:xfrm>
            <a:off x="2058321" y="5335960"/>
            <a:ext cx="2396875" cy="369332"/>
          </a:xfrm>
          <a:prstGeom prst="rect">
            <a:avLst/>
          </a:prstGeom>
          <a:solidFill>
            <a:srgbClr val="7030A0"/>
          </a:solidFill>
          <a:ln>
            <a:solidFill>
              <a:schemeClr val="tx1"/>
            </a:solidFill>
          </a:ln>
        </p:spPr>
        <p:txBody>
          <a:bodyPr wrap="square" rtlCol="0">
            <a:spAutoFit/>
          </a:bodyPr>
          <a:lstStyle/>
          <a:p>
            <a:pPr algn="ctr"/>
            <a:r>
              <a:rPr lang="en-GB" dirty="0"/>
              <a:t>Ideal scenes</a:t>
            </a:r>
            <a:endParaRPr lang="en-AU" dirty="0"/>
          </a:p>
        </p:txBody>
      </p:sp>
      <p:sp>
        <p:nvSpPr>
          <p:cNvPr id="18" name="TextBox 17">
            <a:extLst>
              <a:ext uri="{FF2B5EF4-FFF2-40B4-BE49-F238E27FC236}">
                <a16:creationId xmlns:a16="http://schemas.microsoft.com/office/drawing/2014/main" id="{57B0EB72-A5E0-E295-9151-EECB293B3B00}"/>
              </a:ext>
            </a:extLst>
          </p:cNvPr>
          <p:cNvSpPr txBox="1"/>
          <p:nvPr/>
        </p:nvSpPr>
        <p:spPr>
          <a:xfrm>
            <a:off x="2058321" y="5795898"/>
            <a:ext cx="2396875" cy="369332"/>
          </a:xfrm>
          <a:prstGeom prst="rect">
            <a:avLst/>
          </a:prstGeom>
          <a:solidFill>
            <a:srgbClr val="7030A0"/>
          </a:solidFill>
          <a:ln>
            <a:solidFill>
              <a:schemeClr val="tx1"/>
            </a:solidFill>
          </a:ln>
        </p:spPr>
        <p:txBody>
          <a:bodyPr wrap="square" rtlCol="0">
            <a:spAutoFit/>
          </a:bodyPr>
          <a:lstStyle/>
          <a:p>
            <a:pPr algn="ctr"/>
            <a:r>
              <a:rPr lang="en-GB" dirty="0"/>
              <a:t>Statistics</a:t>
            </a:r>
            <a:endParaRPr lang="en-AU" dirty="0"/>
          </a:p>
        </p:txBody>
      </p:sp>
      <p:sp>
        <p:nvSpPr>
          <p:cNvPr id="19" name="TextBox 18">
            <a:extLst>
              <a:ext uri="{FF2B5EF4-FFF2-40B4-BE49-F238E27FC236}">
                <a16:creationId xmlns:a16="http://schemas.microsoft.com/office/drawing/2014/main" id="{490138D0-72C1-3309-B717-F59CEC6C033E}"/>
              </a:ext>
            </a:extLst>
          </p:cNvPr>
          <p:cNvSpPr txBox="1"/>
          <p:nvPr/>
        </p:nvSpPr>
        <p:spPr>
          <a:xfrm>
            <a:off x="2058322" y="6255840"/>
            <a:ext cx="2396875" cy="369332"/>
          </a:xfrm>
          <a:prstGeom prst="rect">
            <a:avLst/>
          </a:prstGeom>
          <a:solidFill>
            <a:srgbClr val="7030A0"/>
          </a:solidFill>
          <a:ln>
            <a:solidFill>
              <a:schemeClr val="tx1"/>
            </a:solidFill>
          </a:ln>
        </p:spPr>
        <p:txBody>
          <a:bodyPr wrap="square" rtlCol="0">
            <a:spAutoFit/>
          </a:bodyPr>
          <a:lstStyle/>
          <a:p>
            <a:pPr algn="ctr"/>
            <a:r>
              <a:rPr lang="en-GB" dirty="0"/>
              <a:t>Valuable Final Product</a:t>
            </a:r>
            <a:endParaRPr lang="en-AU" dirty="0"/>
          </a:p>
        </p:txBody>
      </p:sp>
      <p:sp>
        <p:nvSpPr>
          <p:cNvPr id="20" name="TextBox 19">
            <a:extLst>
              <a:ext uri="{FF2B5EF4-FFF2-40B4-BE49-F238E27FC236}">
                <a16:creationId xmlns:a16="http://schemas.microsoft.com/office/drawing/2014/main" id="{FA42CC01-90EB-1794-9256-3CE4C65FC129}"/>
              </a:ext>
            </a:extLst>
          </p:cNvPr>
          <p:cNvSpPr txBox="1"/>
          <p:nvPr/>
        </p:nvSpPr>
        <p:spPr>
          <a:xfrm>
            <a:off x="2058322" y="3956146"/>
            <a:ext cx="2396875" cy="369332"/>
          </a:xfrm>
          <a:prstGeom prst="rect">
            <a:avLst/>
          </a:prstGeom>
          <a:solidFill>
            <a:srgbClr val="7030A0"/>
          </a:solidFill>
          <a:ln>
            <a:solidFill>
              <a:schemeClr val="tx1"/>
            </a:solidFill>
          </a:ln>
        </p:spPr>
        <p:txBody>
          <a:bodyPr wrap="square" rtlCol="0">
            <a:spAutoFit/>
          </a:bodyPr>
          <a:lstStyle/>
          <a:p>
            <a:pPr algn="ctr"/>
            <a:r>
              <a:rPr lang="en-GB" dirty="0"/>
              <a:t>Designs </a:t>
            </a:r>
            <a:endParaRPr lang="en-AU" dirty="0"/>
          </a:p>
        </p:txBody>
      </p:sp>
      <p:sp>
        <p:nvSpPr>
          <p:cNvPr id="21" name="TextBox 20">
            <a:extLst>
              <a:ext uri="{FF2B5EF4-FFF2-40B4-BE49-F238E27FC236}">
                <a16:creationId xmlns:a16="http://schemas.microsoft.com/office/drawing/2014/main" id="{CF6F59F3-206E-C111-0BD0-E504B3387089}"/>
              </a:ext>
            </a:extLst>
          </p:cNvPr>
          <p:cNvSpPr txBox="1"/>
          <p:nvPr/>
        </p:nvSpPr>
        <p:spPr>
          <a:xfrm>
            <a:off x="2058321" y="3496208"/>
            <a:ext cx="2396875" cy="369332"/>
          </a:xfrm>
          <a:prstGeom prst="rect">
            <a:avLst/>
          </a:prstGeom>
          <a:solidFill>
            <a:srgbClr val="7030A0"/>
          </a:solidFill>
          <a:ln>
            <a:solidFill>
              <a:schemeClr val="tx1"/>
            </a:solidFill>
          </a:ln>
        </p:spPr>
        <p:txBody>
          <a:bodyPr wrap="square" rtlCol="0">
            <a:spAutoFit/>
          </a:bodyPr>
          <a:lstStyle/>
          <a:p>
            <a:pPr algn="ctr"/>
            <a:r>
              <a:rPr lang="en-GB" dirty="0"/>
              <a:t>Plans</a:t>
            </a:r>
            <a:endParaRPr lang="en-AU" dirty="0"/>
          </a:p>
        </p:txBody>
      </p:sp>
      <p:sp>
        <p:nvSpPr>
          <p:cNvPr id="23" name="Arrow: Right 22">
            <a:extLst>
              <a:ext uri="{FF2B5EF4-FFF2-40B4-BE49-F238E27FC236}">
                <a16:creationId xmlns:a16="http://schemas.microsoft.com/office/drawing/2014/main" id="{29D36F67-E128-F5FB-2777-AF2995F88AF6}"/>
              </a:ext>
            </a:extLst>
          </p:cNvPr>
          <p:cNvSpPr/>
          <p:nvPr/>
        </p:nvSpPr>
        <p:spPr>
          <a:xfrm>
            <a:off x="4576142" y="6288542"/>
            <a:ext cx="1167138" cy="303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2AF3649C-C1A5-FB22-6310-F1CBFC5E7436}"/>
              </a:ext>
            </a:extLst>
          </p:cNvPr>
          <p:cNvSpPr txBox="1"/>
          <p:nvPr/>
        </p:nvSpPr>
        <p:spPr>
          <a:xfrm>
            <a:off x="5921715" y="3989885"/>
            <a:ext cx="6125282" cy="369332"/>
          </a:xfrm>
          <a:prstGeom prst="rect">
            <a:avLst/>
          </a:prstGeom>
          <a:solidFill>
            <a:srgbClr val="7030A0"/>
          </a:solidFill>
          <a:ln>
            <a:solidFill>
              <a:schemeClr val="tx1"/>
            </a:solidFill>
          </a:ln>
        </p:spPr>
        <p:txBody>
          <a:bodyPr wrap="square" rtlCol="0">
            <a:spAutoFit/>
          </a:bodyPr>
          <a:lstStyle/>
          <a:p>
            <a:pPr algn="ctr"/>
            <a:r>
              <a:rPr lang="en-GB" dirty="0"/>
              <a:t>PCB design / code design</a:t>
            </a:r>
            <a:endParaRPr lang="en-AU" dirty="0"/>
          </a:p>
        </p:txBody>
      </p:sp>
    </p:spTree>
    <p:extLst>
      <p:ext uri="{BB962C8B-B14F-4D97-AF65-F5344CB8AC3E}">
        <p14:creationId xmlns:p14="http://schemas.microsoft.com/office/powerpoint/2010/main" val="427976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ppt_x"/>
                                          </p:val>
                                        </p:tav>
                                        <p:tav tm="100000">
                                          <p:val>
                                            <p:strVal val="#ppt_x"/>
                                          </p:val>
                                        </p:tav>
                                      </p:tavLst>
                                    </p:anim>
                                    <p:anim calcmode="lin" valueType="num">
                                      <p:cBhvr additive="base">
                                        <p:cTn id="50" dur="500" fill="hold"/>
                                        <p:tgtEl>
                                          <p:spTgt spid="4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500" fill="hold"/>
                                        <p:tgtEl>
                                          <p:spTgt spid="43"/>
                                        </p:tgtEl>
                                        <p:attrNameLst>
                                          <p:attrName>ppt_x</p:attrName>
                                        </p:attrNameLst>
                                      </p:cBhvr>
                                      <p:tavLst>
                                        <p:tav tm="0">
                                          <p:val>
                                            <p:strVal val="#ppt_x"/>
                                          </p:val>
                                        </p:tav>
                                        <p:tav tm="100000">
                                          <p:val>
                                            <p:strVal val="#ppt_x"/>
                                          </p:val>
                                        </p:tav>
                                      </p:tavLst>
                                    </p:anim>
                                    <p:anim calcmode="lin" valueType="num">
                                      <p:cBhvr additive="base">
                                        <p:cTn id="54" dur="500" fill="hold"/>
                                        <p:tgtEl>
                                          <p:spTgt spid="4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ppt_x"/>
                                          </p:val>
                                        </p:tav>
                                        <p:tav tm="100000">
                                          <p:val>
                                            <p:strVal val="#ppt_x"/>
                                          </p:val>
                                        </p:tav>
                                      </p:tavLst>
                                    </p:anim>
                                    <p:anim calcmode="lin" valueType="num">
                                      <p:cBhvr additive="base">
                                        <p:cTn id="58" dur="500" fill="hold"/>
                                        <p:tgtEl>
                                          <p:spTgt spid="4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500" fill="hold"/>
                                        <p:tgtEl>
                                          <p:spTgt spid="45"/>
                                        </p:tgtEl>
                                        <p:attrNameLst>
                                          <p:attrName>ppt_x</p:attrName>
                                        </p:attrNameLst>
                                      </p:cBhvr>
                                      <p:tavLst>
                                        <p:tav tm="0">
                                          <p:val>
                                            <p:strVal val="#ppt_x"/>
                                          </p:val>
                                        </p:tav>
                                        <p:tav tm="100000">
                                          <p:val>
                                            <p:strVal val="#ppt_x"/>
                                          </p:val>
                                        </p:tav>
                                      </p:tavLst>
                                    </p:anim>
                                    <p:anim calcmode="lin" valueType="num">
                                      <p:cBhvr additive="base">
                                        <p:cTn id="62" dur="500" fill="hold"/>
                                        <p:tgtEl>
                                          <p:spTgt spid="4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fill="hold"/>
                                        <p:tgtEl>
                                          <p:spTgt spid="46"/>
                                        </p:tgtEl>
                                        <p:attrNameLst>
                                          <p:attrName>ppt_x</p:attrName>
                                        </p:attrNameLst>
                                      </p:cBhvr>
                                      <p:tavLst>
                                        <p:tav tm="0">
                                          <p:val>
                                            <p:strVal val="#ppt_x"/>
                                          </p:val>
                                        </p:tav>
                                        <p:tav tm="100000">
                                          <p:val>
                                            <p:strVal val="#ppt_x"/>
                                          </p:val>
                                        </p:tav>
                                      </p:tavLst>
                                    </p:anim>
                                    <p:anim calcmode="lin" valueType="num">
                                      <p:cBhvr additive="base">
                                        <p:cTn id="66" dur="500" fill="hold"/>
                                        <p:tgtEl>
                                          <p:spTgt spid="4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fill="hold"/>
                                        <p:tgtEl>
                                          <p:spTgt spid="47"/>
                                        </p:tgtEl>
                                        <p:attrNameLst>
                                          <p:attrName>ppt_x</p:attrName>
                                        </p:attrNameLst>
                                      </p:cBhvr>
                                      <p:tavLst>
                                        <p:tav tm="0">
                                          <p:val>
                                            <p:strVal val="#ppt_x"/>
                                          </p:val>
                                        </p:tav>
                                        <p:tav tm="100000">
                                          <p:val>
                                            <p:strVal val="#ppt_x"/>
                                          </p:val>
                                        </p:tav>
                                      </p:tavLst>
                                    </p:anim>
                                    <p:anim calcmode="lin" valueType="num">
                                      <p:cBhvr additive="base">
                                        <p:cTn id="70" dur="500" fill="hold"/>
                                        <p:tgtEl>
                                          <p:spTgt spid="4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additive="base">
                                        <p:cTn id="73" dur="500" fill="hold"/>
                                        <p:tgtEl>
                                          <p:spTgt spid="48"/>
                                        </p:tgtEl>
                                        <p:attrNameLst>
                                          <p:attrName>ppt_x</p:attrName>
                                        </p:attrNameLst>
                                      </p:cBhvr>
                                      <p:tavLst>
                                        <p:tav tm="0">
                                          <p:val>
                                            <p:strVal val="#ppt_x"/>
                                          </p:val>
                                        </p:tav>
                                        <p:tav tm="100000">
                                          <p:val>
                                            <p:strVal val="#ppt_x"/>
                                          </p:val>
                                        </p:tav>
                                      </p:tavLst>
                                    </p:anim>
                                    <p:anim calcmode="lin" valueType="num">
                                      <p:cBhvr additive="base">
                                        <p:cTn id="74" dur="500" fill="hold"/>
                                        <p:tgtEl>
                                          <p:spTgt spid="4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additive="base">
                                        <p:cTn id="77" dur="500" fill="hold"/>
                                        <p:tgtEl>
                                          <p:spTgt spid="49"/>
                                        </p:tgtEl>
                                        <p:attrNameLst>
                                          <p:attrName>ppt_x</p:attrName>
                                        </p:attrNameLst>
                                      </p:cBhvr>
                                      <p:tavLst>
                                        <p:tav tm="0">
                                          <p:val>
                                            <p:strVal val="#ppt_x"/>
                                          </p:val>
                                        </p:tav>
                                        <p:tav tm="100000">
                                          <p:val>
                                            <p:strVal val="#ppt_x"/>
                                          </p:val>
                                        </p:tav>
                                      </p:tavLst>
                                    </p:anim>
                                    <p:anim calcmode="lin" valueType="num">
                                      <p:cBhvr additive="base">
                                        <p:cTn id="78" dur="500" fill="hold"/>
                                        <p:tgtEl>
                                          <p:spTgt spid="4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anim calcmode="lin" valueType="num">
                                      <p:cBhvr additive="base">
                                        <p:cTn id="81" dur="500" fill="hold"/>
                                        <p:tgtEl>
                                          <p:spTgt spid="50"/>
                                        </p:tgtEl>
                                        <p:attrNameLst>
                                          <p:attrName>ppt_x</p:attrName>
                                        </p:attrNameLst>
                                      </p:cBhvr>
                                      <p:tavLst>
                                        <p:tav tm="0">
                                          <p:val>
                                            <p:strVal val="#ppt_x"/>
                                          </p:val>
                                        </p:tav>
                                        <p:tav tm="100000">
                                          <p:val>
                                            <p:strVal val="#ppt_x"/>
                                          </p:val>
                                        </p:tav>
                                      </p:tavLst>
                                    </p:anim>
                                    <p:anim calcmode="lin" valueType="num">
                                      <p:cBhvr additive="base">
                                        <p:cTn id="82" dur="500" fill="hold"/>
                                        <p:tgtEl>
                                          <p:spTgt spid="5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ppt_x"/>
                                          </p:val>
                                        </p:tav>
                                        <p:tav tm="100000">
                                          <p:val>
                                            <p:strVal val="#ppt_x"/>
                                          </p:val>
                                        </p:tav>
                                      </p:tavLst>
                                    </p:anim>
                                    <p:anim calcmode="lin" valueType="num">
                                      <p:cBhvr additive="base">
                                        <p:cTn id="8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42" grpId="0" animBg="1"/>
      <p:bldP spid="43" grpId="0" animBg="1"/>
      <p:bldP spid="44" grpId="0" animBg="1"/>
      <p:bldP spid="45" grpId="0" animBg="1"/>
      <p:bldP spid="46" grpId="0" animBg="1"/>
      <p:bldP spid="47" grpId="0" animBg="1"/>
      <p:bldP spid="48" grpId="0" animBg="1"/>
      <p:bldP spid="49" grpId="0" animBg="1"/>
      <p:bldP spid="50"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145F-80BB-8E4F-823E-C0F6BA65B350}"/>
              </a:ext>
            </a:extLst>
          </p:cNvPr>
          <p:cNvSpPr>
            <a:spLocks noGrp="1"/>
          </p:cNvSpPr>
          <p:nvPr>
            <p:ph type="title"/>
          </p:nvPr>
        </p:nvSpPr>
        <p:spPr/>
        <p:txBody>
          <a:bodyPr/>
          <a:lstStyle/>
          <a:p>
            <a:r>
              <a:rPr lang="en-AU" dirty="0"/>
              <a:t>A design methodology</a:t>
            </a:r>
          </a:p>
        </p:txBody>
      </p:sp>
      <p:sp>
        <p:nvSpPr>
          <p:cNvPr id="3" name="Text Placeholder 2">
            <a:extLst>
              <a:ext uri="{FF2B5EF4-FFF2-40B4-BE49-F238E27FC236}">
                <a16:creationId xmlns:a16="http://schemas.microsoft.com/office/drawing/2014/main" id="{DDD3A949-14F7-CCC4-398A-401805CFE5D2}"/>
              </a:ext>
            </a:extLst>
          </p:cNvPr>
          <p:cNvSpPr>
            <a:spLocks noGrp="1"/>
          </p:cNvSpPr>
          <p:nvPr>
            <p:ph type="body" idx="1"/>
          </p:nvPr>
        </p:nvSpPr>
        <p:spPr/>
        <p:txBody>
          <a:bodyPr/>
          <a:lstStyle/>
          <a:p>
            <a:r>
              <a:rPr lang="en-AU" dirty="0"/>
              <a:t>Is, does, has</a:t>
            </a:r>
          </a:p>
        </p:txBody>
      </p:sp>
    </p:spTree>
    <p:extLst>
      <p:ext uri="{BB962C8B-B14F-4D97-AF65-F5344CB8AC3E}">
        <p14:creationId xmlns:p14="http://schemas.microsoft.com/office/powerpoint/2010/main" val="107959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EA6A-1DF1-FF94-8E15-AB08E10E8D03}"/>
              </a:ext>
            </a:extLst>
          </p:cNvPr>
          <p:cNvSpPr>
            <a:spLocks noGrp="1"/>
          </p:cNvSpPr>
          <p:nvPr>
            <p:ph type="title"/>
          </p:nvPr>
        </p:nvSpPr>
        <p:spPr/>
        <p:txBody>
          <a:bodyPr/>
          <a:lstStyle/>
          <a:p>
            <a:r>
              <a:rPr lang="en-AU" dirty="0"/>
              <a:t>What is it, What does it do, what does is have</a:t>
            </a:r>
          </a:p>
        </p:txBody>
      </p:sp>
      <p:sp>
        <p:nvSpPr>
          <p:cNvPr id="3" name="Content Placeholder 2">
            <a:extLst>
              <a:ext uri="{FF2B5EF4-FFF2-40B4-BE49-F238E27FC236}">
                <a16:creationId xmlns:a16="http://schemas.microsoft.com/office/drawing/2014/main" id="{8517C633-9E0A-E77E-FEA3-29CA07F3E896}"/>
              </a:ext>
            </a:extLst>
          </p:cNvPr>
          <p:cNvSpPr>
            <a:spLocks noGrp="1"/>
          </p:cNvSpPr>
          <p:nvPr>
            <p:ph idx="1"/>
          </p:nvPr>
        </p:nvSpPr>
        <p:spPr/>
        <p:txBody>
          <a:bodyPr/>
          <a:lstStyle/>
          <a:p>
            <a:r>
              <a:rPr lang="en-GB" dirty="0"/>
              <a:t>Here is a method to help your design process</a:t>
            </a:r>
          </a:p>
          <a:p>
            <a:r>
              <a:rPr lang="en-GB" dirty="0"/>
              <a:t>The following will fall under “design”</a:t>
            </a:r>
          </a:p>
          <a:p>
            <a:r>
              <a:rPr lang="en-GB" dirty="0"/>
              <a:t>Some tips:</a:t>
            </a:r>
          </a:p>
          <a:p>
            <a:pPr lvl="1"/>
            <a:r>
              <a:rPr lang="en-GB" dirty="0"/>
              <a:t>The </a:t>
            </a:r>
            <a:r>
              <a:rPr lang="en-GB" b="1" dirty="0"/>
              <a:t>purpose</a:t>
            </a:r>
            <a:r>
              <a:rPr lang="en-GB" dirty="0"/>
              <a:t> of doing a </a:t>
            </a:r>
            <a:r>
              <a:rPr lang="en-GB" b="1" dirty="0"/>
              <a:t>design</a:t>
            </a:r>
            <a:r>
              <a:rPr lang="en-GB" dirty="0"/>
              <a:t> is so that you are </a:t>
            </a:r>
            <a:r>
              <a:rPr lang="en-GB" b="1" dirty="0"/>
              <a:t>clear on what needs to be built. No more!</a:t>
            </a:r>
          </a:p>
          <a:p>
            <a:pPr lvl="1"/>
            <a:r>
              <a:rPr lang="en-GB" dirty="0"/>
              <a:t>Design enough so that you can see the whole story and no more</a:t>
            </a:r>
          </a:p>
          <a:p>
            <a:pPr lvl="1"/>
            <a:r>
              <a:rPr lang="en-GB" dirty="0"/>
              <a:t>You should not be afraid to change your designs. If you are, something is wrong!</a:t>
            </a:r>
          </a:p>
          <a:p>
            <a:endParaRPr lang="en-AU" dirty="0"/>
          </a:p>
        </p:txBody>
      </p:sp>
    </p:spTree>
    <p:extLst>
      <p:ext uri="{BB962C8B-B14F-4D97-AF65-F5344CB8AC3E}">
        <p14:creationId xmlns:p14="http://schemas.microsoft.com/office/powerpoint/2010/main" val="241705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B9BC-CCEF-CE15-8CA2-C1F896A7BFFB}"/>
              </a:ext>
            </a:extLst>
          </p:cNvPr>
          <p:cNvSpPr>
            <a:spLocks noGrp="1"/>
          </p:cNvSpPr>
          <p:nvPr>
            <p:ph type="title"/>
          </p:nvPr>
        </p:nvSpPr>
        <p:spPr/>
        <p:txBody>
          <a:bodyPr/>
          <a:lstStyle/>
          <a:p>
            <a:r>
              <a:rPr lang="en-AU" dirty="0"/>
              <a:t>What is it, What does it do, what does is have</a:t>
            </a:r>
          </a:p>
        </p:txBody>
      </p:sp>
      <p:graphicFrame>
        <p:nvGraphicFramePr>
          <p:cNvPr id="5" name="Content Placeholder 4">
            <a:extLst>
              <a:ext uri="{FF2B5EF4-FFF2-40B4-BE49-F238E27FC236}">
                <a16:creationId xmlns:a16="http://schemas.microsoft.com/office/drawing/2014/main" id="{0E529486-CF2C-96EC-A27F-773730EF45F7}"/>
              </a:ext>
            </a:extLst>
          </p:cNvPr>
          <p:cNvGraphicFramePr>
            <a:graphicFrameLocks noGrp="1"/>
          </p:cNvGraphicFramePr>
          <p:nvPr>
            <p:ph idx="1"/>
            <p:extLst>
              <p:ext uri="{D42A27DB-BD31-4B8C-83A1-F6EECF244321}">
                <p14:modId xmlns:p14="http://schemas.microsoft.com/office/powerpoint/2010/main" val="3265133827"/>
              </p:ext>
            </p:extLst>
          </p:nvPr>
        </p:nvGraphicFramePr>
        <p:xfrm>
          <a:off x="685801" y="25987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471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8B67831-DDD8-46E7-9AD3-B16CA482CF3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C878498D-55DC-416B-B77C-5C40AF8959A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33E982EF-594D-484D-A4BA-76DACACA4B7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C2764CB-1E7F-4EB2-8989-609EB50A8AF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E082E3DE-E256-4935-BD2D-82A05BC1833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4C5C636F-6BF4-4F6F-ABE6-DFE4B39680A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09D2A38F-58B9-4910-A750-8DAB31CB65C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3B9B7F85-7979-42DB-8103-9A966CC894A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3BE3-C253-5FFB-A230-88E896318C55}"/>
              </a:ext>
            </a:extLst>
          </p:cNvPr>
          <p:cNvSpPr>
            <a:spLocks noGrp="1"/>
          </p:cNvSpPr>
          <p:nvPr>
            <p:ph type="title"/>
          </p:nvPr>
        </p:nvSpPr>
        <p:spPr/>
        <p:txBody>
          <a:bodyPr/>
          <a:lstStyle/>
          <a:p>
            <a:r>
              <a:rPr lang="en-GB" dirty="0"/>
              <a:t>Let’s play a little game</a:t>
            </a:r>
            <a:endParaRPr lang="en-AU" dirty="0"/>
          </a:p>
        </p:txBody>
      </p:sp>
      <p:sp>
        <p:nvSpPr>
          <p:cNvPr id="3" name="Content Placeholder 2">
            <a:extLst>
              <a:ext uri="{FF2B5EF4-FFF2-40B4-BE49-F238E27FC236}">
                <a16:creationId xmlns:a16="http://schemas.microsoft.com/office/drawing/2014/main" id="{E1D4D2B3-7360-667D-72CE-B3AB9057C904}"/>
              </a:ext>
            </a:extLst>
          </p:cNvPr>
          <p:cNvSpPr>
            <a:spLocks noGrp="1"/>
          </p:cNvSpPr>
          <p:nvPr>
            <p:ph idx="1"/>
          </p:nvPr>
        </p:nvSpPr>
        <p:spPr>
          <a:xfrm>
            <a:off x="685801" y="2142067"/>
            <a:ext cx="10131425" cy="4106333"/>
          </a:xfrm>
        </p:spPr>
        <p:txBody>
          <a:bodyPr>
            <a:normAutofit fontScale="92500" lnSpcReduction="20000"/>
          </a:bodyPr>
          <a:lstStyle/>
          <a:p>
            <a:pPr marL="342900" indent="-342900">
              <a:buAutoNum type="arabicPeriod"/>
            </a:pPr>
            <a:r>
              <a:rPr lang="en-GB" dirty="0"/>
              <a:t>Person 1 Think about common household or office appliance. </a:t>
            </a:r>
          </a:p>
          <a:p>
            <a:pPr marL="342900" indent="-342900">
              <a:buAutoNum type="arabicPeriod"/>
            </a:pPr>
            <a:r>
              <a:rPr lang="en-GB" dirty="0"/>
              <a:t>Person 1 declares “is”, “does” or “has”</a:t>
            </a:r>
          </a:p>
          <a:p>
            <a:pPr marL="342900" indent="-342900">
              <a:buAutoNum type="arabicPeriod"/>
            </a:pPr>
            <a:r>
              <a:rPr lang="en-GB" dirty="0"/>
              <a:t>Person 2 asks questions about the appliance </a:t>
            </a:r>
          </a:p>
          <a:p>
            <a:pPr marL="342900" indent="-342900">
              <a:buAutoNum type="arabicPeriod"/>
            </a:pPr>
            <a:r>
              <a:rPr lang="en-GB" dirty="0"/>
              <a:t>Person 1 responds but is not allowed to say anything related to what he has chosen (is does, or has) but must substitute another selection to answer the question.</a:t>
            </a:r>
          </a:p>
          <a:p>
            <a:pPr marL="342900" indent="-342900">
              <a:buAutoNum type="arabicPeriod"/>
            </a:pPr>
            <a:endParaRPr lang="en-GB" dirty="0"/>
          </a:p>
          <a:p>
            <a:pPr marL="342900" indent="-342900">
              <a:buAutoNum type="arabicPeriod"/>
            </a:pPr>
            <a:r>
              <a:rPr lang="en-GB" dirty="0"/>
              <a:t>Bonus points: Person 1 substitutes answers with one of the following</a:t>
            </a:r>
          </a:p>
          <a:p>
            <a:r>
              <a:rPr lang="en-GB" dirty="0"/>
              <a:t>Innovative</a:t>
            </a:r>
          </a:p>
          <a:p>
            <a:r>
              <a:rPr lang="en-GB" dirty="0"/>
              <a:t>Transformative</a:t>
            </a:r>
          </a:p>
          <a:p>
            <a:r>
              <a:rPr lang="en-GB" dirty="0"/>
              <a:t>Industry Leader</a:t>
            </a:r>
          </a:p>
          <a:p>
            <a:r>
              <a:rPr lang="en-GB" dirty="0"/>
              <a:t>Engaging</a:t>
            </a:r>
          </a:p>
          <a:p>
            <a:r>
              <a:rPr lang="en-GB" dirty="0"/>
              <a:t>Dynamic</a:t>
            </a:r>
          </a:p>
          <a:p>
            <a:pPr marL="342900" indent="-342900">
              <a:buAutoNum type="arabicPeriod"/>
            </a:pPr>
            <a:endParaRPr lang="en-AU" dirty="0"/>
          </a:p>
        </p:txBody>
      </p:sp>
    </p:spTree>
    <p:extLst>
      <p:ext uri="{BB962C8B-B14F-4D97-AF65-F5344CB8AC3E}">
        <p14:creationId xmlns:p14="http://schemas.microsoft.com/office/powerpoint/2010/main" val="71011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6000"/>
                <a:hueMod val="100000"/>
                <a:satMod val="180000"/>
                <a:lumMod val="110000"/>
              </a:schemeClr>
            </a:gs>
            <a:gs pos="100000">
              <a:schemeClr val="bg2">
                <a:shade val="96000"/>
                <a:satMod val="160000"/>
                <a:lumMod val="100000"/>
              </a:schemeClr>
            </a:gs>
          </a:gsLst>
          <a:lin ang="474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2466-DD00-B663-9481-465E599B538A}"/>
              </a:ext>
            </a:extLst>
          </p:cNvPr>
          <p:cNvSpPr>
            <a:spLocks noGrp="1"/>
          </p:cNvSpPr>
          <p:nvPr>
            <p:ph type="title"/>
          </p:nvPr>
        </p:nvSpPr>
        <p:spPr>
          <a:xfrm>
            <a:off x="7837713" y="1083130"/>
            <a:ext cx="2979513" cy="4691742"/>
          </a:xfrm>
        </p:spPr>
        <p:txBody>
          <a:bodyPr>
            <a:normAutofit/>
          </a:bodyPr>
          <a:lstStyle/>
          <a:p>
            <a:r>
              <a:rPr lang="en-GB"/>
              <a:t>Agenda</a:t>
            </a:r>
            <a:endParaRPr lang="en-AU" dirty="0"/>
          </a:p>
        </p:txBody>
      </p:sp>
      <p:sp useBgFill="1">
        <p:nvSpPr>
          <p:cNvPr id="16" name="Freeform: Shape 7">
            <a:extLst>
              <a:ext uri="{FF2B5EF4-FFF2-40B4-BE49-F238E27FC236}">
                <a16:creationId xmlns:a16="http://schemas.microsoft.com/office/drawing/2014/main" id="{058E2874-C2DD-423B-8BAD-6F0EF6FB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537703" cy="6858000"/>
          </a:xfrm>
          <a:custGeom>
            <a:avLst/>
            <a:gdLst>
              <a:gd name="connsiteX0" fmla="*/ 0 w 7537703"/>
              <a:gd name="connsiteY0" fmla="*/ 0 h 6858000"/>
              <a:gd name="connsiteX1" fmla="*/ 7537703 w 7537703"/>
              <a:gd name="connsiteY1" fmla="*/ 0 h 6858000"/>
              <a:gd name="connsiteX2" fmla="*/ 7537703 w 7537703"/>
              <a:gd name="connsiteY2" fmla="*/ 6858000 h 6858000"/>
              <a:gd name="connsiteX3" fmla="*/ 20957 w 7537703"/>
              <a:gd name="connsiteY3" fmla="*/ 6858000 h 6858000"/>
              <a:gd name="connsiteX4" fmla="*/ 46002 w 7537703"/>
              <a:gd name="connsiteY4" fmla="*/ 6702325 h 6858000"/>
              <a:gd name="connsiteX5" fmla="*/ 69870 w 7537703"/>
              <a:gd name="connsiteY5" fmla="*/ 6547334 h 6858000"/>
              <a:gd name="connsiteX6" fmla="*/ 93234 w 7537703"/>
              <a:gd name="connsiteY6" fmla="*/ 6391658 h 6858000"/>
              <a:gd name="connsiteX7" fmla="*/ 113237 w 7537703"/>
              <a:gd name="connsiteY7" fmla="*/ 6235295 h 6858000"/>
              <a:gd name="connsiteX8" fmla="*/ 133409 w 7537703"/>
              <a:gd name="connsiteY8" fmla="*/ 6079619 h 6858000"/>
              <a:gd name="connsiteX9" fmla="*/ 152234 w 7537703"/>
              <a:gd name="connsiteY9" fmla="*/ 5923256 h 6858000"/>
              <a:gd name="connsiteX10" fmla="*/ 168370 w 7537703"/>
              <a:gd name="connsiteY10" fmla="*/ 5768951 h 6858000"/>
              <a:gd name="connsiteX11" fmla="*/ 183667 w 7537703"/>
              <a:gd name="connsiteY11" fmla="*/ 5612589 h 6858000"/>
              <a:gd name="connsiteX12" fmla="*/ 197619 w 7537703"/>
              <a:gd name="connsiteY12" fmla="*/ 5456912 h 6858000"/>
              <a:gd name="connsiteX13" fmla="*/ 209720 w 7537703"/>
              <a:gd name="connsiteY13" fmla="*/ 5303979 h 6858000"/>
              <a:gd name="connsiteX14" fmla="*/ 221823 w 7537703"/>
              <a:gd name="connsiteY14" fmla="*/ 5148988 h 6858000"/>
              <a:gd name="connsiteX15" fmla="*/ 231908 w 7537703"/>
              <a:gd name="connsiteY15" fmla="*/ 4996055 h 6858000"/>
              <a:gd name="connsiteX16" fmla="*/ 239808 w 7537703"/>
              <a:gd name="connsiteY16" fmla="*/ 4843121 h 6858000"/>
              <a:gd name="connsiteX17" fmla="*/ 248045 w 7537703"/>
              <a:gd name="connsiteY17" fmla="*/ 4690874 h 6858000"/>
              <a:gd name="connsiteX18" fmla="*/ 254936 w 7537703"/>
              <a:gd name="connsiteY18" fmla="*/ 4539998 h 6858000"/>
              <a:gd name="connsiteX19" fmla="*/ 259811 w 7537703"/>
              <a:gd name="connsiteY19" fmla="*/ 4390493 h 6858000"/>
              <a:gd name="connsiteX20" fmla="*/ 264014 w 7537703"/>
              <a:gd name="connsiteY20" fmla="*/ 4240989 h 6858000"/>
              <a:gd name="connsiteX21" fmla="*/ 268047 w 7537703"/>
              <a:gd name="connsiteY21" fmla="*/ 4092856 h 6858000"/>
              <a:gd name="connsiteX22" fmla="*/ 269897 w 7537703"/>
              <a:gd name="connsiteY22" fmla="*/ 3946781 h 6858000"/>
              <a:gd name="connsiteX23" fmla="*/ 271913 w 7537703"/>
              <a:gd name="connsiteY23" fmla="*/ 3800705 h 6858000"/>
              <a:gd name="connsiteX24" fmla="*/ 272922 w 7537703"/>
              <a:gd name="connsiteY24" fmla="*/ 3656687 h 6858000"/>
              <a:gd name="connsiteX25" fmla="*/ 271913 w 7537703"/>
              <a:gd name="connsiteY25" fmla="*/ 3514041 h 6858000"/>
              <a:gd name="connsiteX26" fmla="*/ 271913 w 7537703"/>
              <a:gd name="connsiteY26" fmla="*/ 3372766 h 6858000"/>
              <a:gd name="connsiteX27" fmla="*/ 269897 w 7537703"/>
              <a:gd name="connsiteY27" fmla="*/ 3232863 h 6858000"/>
              <a:gd name="connsiteX28" fmla="*/ 266871 w 7537703"/>
              <a:gd name="connsiteY28" fmla="*/ 3095703 h 6858000"/>
              <a:gd name="connsiteX29" fmla="*/ 264014 w 7537703"/>
              <a:gd name="connsiteY29" fmla="*/ 2959915 h 6858000"/>
              <a:gd name="connsiteX30" fmla="*/ 260820 w 7537703"/>
              <a:gd name="connsiteY30" fmla="*/ 2826869 h 6858000"/>
              <a:gd name="connsiteX31" fmla="*/ 255946 w 7537703"/>
              <a:gd name="connsiteY31" fmla="*/ 2694510 h 6858000"/>
              <a:gd name="connsiteX32" fmla="*/ 250734 w 7537703"/>
              <a:gd name="connsiteY32" fmla="*/ 2564209 h 6858000"/>
              <a:gd name="connsiteX33" fmla="*/ 246028 w 7537703"/>
              <a:gd name="connsiteY33" fmla="*/ 2436650 h 6858000"/>
              <a:gd name="connsiteX34" fmla="*/ 232749 w 7537703"/>
              <a:gd name="connsiteY34" fmla="*/ 2187704 h 6858000"/>
              <a:gd name="connsiteX35" fmla="*/ 218630 w 7537703"/>
              <a:gd name="connsiteY35" fmla="*/ 1949046 h 6858000"/>
              <a:gd name="connsiteX36" fmla="*/ 203837 w 7537703"/>
              <a:gd name="connsiteY36" fmla="*/ 1719989 h 6858000"/>
              <a:gd name="connsiteX37" fmla="*/ 187532 w 7537703"/>
              <a:gd name="connsiteY37" fmla="*/ 1503276 h 6858000"/>
              <a:gd name="connsiteX38" fmla="*/ 170555 w 7537703"/>
              <a:gd name="connsiteY38" fmla="*/ 1296164 h 6858000"/>
              <a:gd name="connsiteX39" fmla="*/ 152234 w 7537703"/>
              <a:gd name="connsiteY39" fmla="*/ 1104140 h 6858000"/>
              <a:gd name="connsiteX40" fmla="*/ 134248 w 7537703"/>
              <a:gd name="connsiteY40" fmla="*/ 923775 h 6858000"/>
              <a:gd name="connsiteX41" fmla="*/ 116263 w 7537703"/>
              <a:gd name="connsiteY41" fmla="*/ 757811 h 6858000"/>
              <a:gd name="connsiteX42" fmla="*/ 99286 w 7537703"/>
              <a:gd name="connsiteY42" fmla="*/ 605564 h 6858000"/>
              <a:gd name="connsiteX43" fmla="*/ 83149 w 7537703"/>
              <a:gd name="connsiteY43" fmla="*/ 470461 h 6858000"/>
              <a:gd name="connsiteX44" fmla="*/ 67853 w 7537703"/>
              <a:gd name="connsiteY44" fmla="*/ 348389 h 6858000"/>
              <a:gd name="connsiteX45" fmla="*/ 55078 w 7537703"/>
              <a:gd name="connsiteY45" fmla="*/ 245519 h 6858000"/>
              <a:gd name="connsiteX46" fmla="*/ 42976 w 7537703"/>
              <a:gd name="connsiteY46" fmla="*/ 159108 h 6858000"/>
              <a:gd name="connsiteX47" fmla="*/ 25662 w 7537703"/>
              <a:gd name="connsiteY47" fmla="*/ 40464 h 6858000"/>
              <a:gd name="connsiteX48" fmla="*/ 19779 w 7537703"/>
              <a:gd name="connsiteY48" fmla="*/ 2 h 6858000"/>
              <a:gd name="connsiteX49" fmla="*/ 26532 w 7537703"/>
              <a:gd name="connsiteY49" fmla="*/ 2 h 6858000"/>
              <a:gd name="connsiteX50" fmla="*/ 26532 w 7537703"/>
              <a:gd name="connsiteY50" fmla="*/ 1 h 6858000"/>
              <a:gd name="connsiteX51" fmla="*/ 0 w 7537703"/>
              <a:gd name="connsiteY5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37703" h="6858000">
                <a:moveTo>
                  <a:pt x="0" y="0"/>
                </a:moveTo>
                <a:lnTo>
                  <a:pt x="7537703" y="0"/>
                </a:lnTo>
                <a:lnTo>
                  <a:pt x="7537703"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B4F4EC7-2419-8555-263F-5C2833297014}"/>
              </a:ext>
            </a:extLst>
          </p:cNvPr>
          <p:cNvSpPr>
            <a:spLocks noGrp="1"/>
          </p:cNvSpPr>
          <p:nvPr>
            <p:ph idx="1"/>
          </p:nvPr>
        </p:nvSpPr>
        <p:spPr>
          <a:xfrm>
            <a:off x="685801" y="1083129"/>
            <a:ext cx="5943599" cy="4691743"/>
          </a:xfrm>
        </p:spPr>
        <p:txBody>
          <a:bodyPr>
            <a:normAutofit lnSpcReduction="10000"/>
          </a:bodyPr>
          <a:lstStyle/>
          <a:p>
            <a:pPr marL="285750" marR="0" lvl="0" indent="-285750" defTabSz="457200" rtl="0" eaLnBrk="1" fontAlgn="ctr" latinLnBrk="0" hangingPunct="1">
              <a:lnSpc>
                <a:spcPct val="90000"/>
              </a:lnSpc>
              <a:spcBef>
                <a:spcPts val="0"/>
              </a:spcBef>
              <a:spcAft>
                <a:spcPts val="600"/>
              </a:spcAft>
              <a:buClr>
                <a:prstClr val="white"/>
              </a:buClr>
              <a:buSzPct val="100000"/>
              <a:buFont typeface="Arial" panose="020B0604020202020204" pitchFamily="34" charset="0"/>
              <a:buChar char="•"/>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Introductions</a:t>
            </a:r>
          </a:p>
          <a:p>
            <a:pPr marL="285750" marR="0" lvl="0" indent="-285750" defTabSz="457200" rtl="0" eaLnBrk="1" fontAlgn="ctr" latinLnBrk="0" hangingPunct="1">
              <a:lnSpc>
                <a:spcPct val="90000"/>
              </a:lnSpc>
              <a:spcBef>
                <a:spcPts val="0"/>
              </a:spcBef>
              <a:spcAft>
                <a:spcPts val="600"/>
              </a:spcAft>
              <a:buClr>
                <a:prstClr val="white"/>
              </a:buClr>
              <a:buSzPct val="100000"/>
              <a:buFont typeface="Arial" panose="020B0604020202020204" pitchFamily="34" charset="0"/>
              <a:buChar char="•"/>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About this course</a:t>
            </a:r>
          </a:p>
          <a:p>
            <a:pPr marL="285750" marR="0" lvl="0" indent="-285750" defTabSz="457200" rtl="0" eaLnBrk="1" fontAlgn="ctr" latinLnBrk="0" hangingPunct="1">
              <a:lnSpc>
                <a:spcPct val="90000"/>
              </a:lnSpc>
              <a:spcBef>
                <a:spcPts val="0"/>
              </a:spcBef>
              <a:spcAft>
                <a:spcPts val="600"/>
              </a:spcAft>
              <a:buClr>
                <a:prstClr val="white"/>
              </a:buClr>
              <a:buSzPct val="100000"/>
              <a:buFont typeface="Arial" panose="020B0604020202020204" pitchFamily="34" charset="0"/>
              <a:buChar char="•"/>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Admin scale</a:t>
            </a:r>
          </a:p>
          <a:p>
            <a:pPr marL="285750" marR="0" lvl="0" indent="-285750" defTabSz="457200" rtl="0" eaLnBrk="1" fontAlgn="ctr" latinLnBrk="0" hangingPunct="1">
              <a:lnSpc>
                <a:spcPct val="90000"/>
              </a:lnSpc>
              <a:spcBef>
                <a:spcPts val="0"/>
              </a:spcBef>
              <a:spcAft>
                <a:spcPts val="600"/>
              </a:spcAft>
              <a:buClr>
                <a:prstClr val="white"/>
              </a:buClr>
              <a:buSzPct val="100000"/>
              <a:buFont typeface="Arial" panose="020B0604020202020204" pitchFamily="34" charset="0"/>
              <a:buChar char="•"/>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A design methodology (is, does, has)</a:t>
            </a:r>
          </a:p>
          <a:p>
            <a:pPr marL="285750" marR="0" lvl="0" indent="-285750" defTabSz="457200" rtl="0" eaLnBrk="1" fontAlgn="ctr" latinLnBrk="0" hangingPunct="1">
              <a:lnSpc>
                <a:spcPct val="90000"/>
              </a:lnSpc>
              <a:spcBef>
                <a:spcPts val="0"/>
              </a:spcBef>
              <a:spcAft>
                <a:spcPts val="600"/>
              </a:spcAft>
              <a:buClr>
                <a:prstClr val="white"/>
              </a:buClr>
              <a:buSzPct val="100000"/>
              <a:buFont typeface="Arial" panose="020B0604020202020204" pitchFamily="34" charset="0"/>
              <a:buChar char="•"/>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Core principles</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Express intent</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Variable names</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Keeping scope small</a:t>
            </a:r>
          </a:p>
          <a:p>
            <a:pPr marL="285750" marR="0" lvl="0" indent="-285750" defTabSz="457200" rtl="0" eaLnBrk="1" fontAlgn="ctr" latinLnBrk="0" hangingPunct="1">
              <a:lnSpc>
                <a:spcPct val="90000"/>
              </a:lnSpc>
              <a:spcBef>
                <a:spcPts val="0"/>
              </a:spcBef>
              <a:spcAft>
                <a:spcPts val="600"/>
              </a:spcAft>
              <a:buClr>
                <a:prstClr val="white"/>
              </a:buClr>
              <a:buSzPct val="100000"/>
              <a:buFont typeface="Arial" panose="020B0604020202020204" pitchFamily="34" charset="0"/>
              <a:buChar char="•"/>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Structuring code</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Where to start</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Cache pattern</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Config pattern</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Refactoring, structure and folder composition</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The governor </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err="1">
                <a:ln>
                  <a:noFill/>
                </a:ln>
                <a:effectLst/>
                <a:uLnTx/>
                <a:uFillTx/>
                <a:latin typeface="Calibri" panose="020F0502020204030204" pitchFamily="34" charset="0"/>
                <a:ea typeface="+mn-ea"/>
                <a:cs typeface="+mn-cs"/>
              </a:rPr>
              <a:t>FreeRtos</a:t>
            </a:r>
            <a:endParaRPr kumimoji="0" lang="en-AU" sz="1400" b="0" i="0" u="none" strike="noStrike" kern="1200" cap="none" spc="0" normalizeH="0" baseline="0" noProof="0">
              <a:ln>
                <a:noFill/>
              </a:ln>
              <a:effectLst/>
              <a:uLnTx/>
              <a:uFillTx/>
              <a:latin typeface="Calibri" panose="020F0502020204030204" pitchFamily="34" charset="0"/>
              <a:ea typeface="+mn-ea"/>
              <a:cs typeface="+mn-cs"/>
            </a:endParaRP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Leaky abstractions</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Persisting data</a:t>
            </a:r>
          </a:p>
          <a:p>
            <a:pPr marL="742950" marR="0" lvl="1" indent="-285750" defTabSz="457200" rtl="0" eaLnBrk="1" fontAlgn="ctr" latinLnBrk="0" hangingPunct="1">
              <a:lnSpc>
                <a:spcPct val="90000"/>
              </a:lnSpc>
              <a:spcBef>
                <a:spcPts val="0"/>
              </a:spcBef>
              <a:spcAft>
                <a:spcPts val="600"/>
              </a:spcAft>
              <a:buClr>
                <a:prstClr val="white"/>
              </a:buClr>
              <a:buSzPct val="100000"/>
              <a:buFont typeface="Courier New" panose="02070309020205020404" pitchFamily="49" charset="0"/>
              <a:buChar char="o"/>
              <a:tabLst/>
              <a:defRPr/>
            </a:pPr>
            <a:r>
              <a:rPr kumimoji="0" lang="en-AU" sz="1400" b="0" i="0" u="none" strike="noStrike" kern="1200" cap="none" spc="0" normalizeH="0" baseline="0" noProof="0">
                <a:ln>
                  <a:noFill/>
                </a:ln>
                <a:effectLst/>
                <a:uLnTx/>
                <a:uFillTx/>
                <a:latin typeface="Calibri" panose="020F0502020204030204" pitchFamily="34" charset="0"/>
                <a:ea typeface="+mn-ea"/>
                <a:cs typeface="+mn-cs"/>
              </a:rPr>
              <a:t>Thread safety with mutex</a:t>
            </a:r>
            <a:endParaRPr kumimoji="0" lang="en-AU" sz="1400" b="0" i="0" u="none" strike="noStrike" kern="1200" cap="none" spc="0" normalizeH="0" baseline="0" noProof="0">
              <a:ln>
                <a:noFill/>
              </a:ln>
              <a:effectLst/>
              <a:uLnTx/>
              <a:uFillTx/>
              <a:latin typeface="Calibri" panose="020F0502020204030204"/>
              <a:ea typeface="+mn-ea"/>
              <a:cs typeface="+mn-cs"/>
            </a:endParaRPr>
          </a:p>
          <a:p>
            <a:pPr rtl="0" fontAlgn="ctr">
              <a:lnSpc>
                <a:spcPct val="90000"/>
              </a:lnSpc>
              <a:spcBef>
                <a:spcPts val="0"/>
              </a:spcBef>
              <a:spcAft>
                <a:spcPts val="600"/>
              </a:spcAft>
              <a:buFont typeface="Arial" panose="020B0604020202020204" pitchFamily="34" charset="0"/>
              <a:buChar char="•"/>
            </a:pPr>
            <a:endParaRPr lang="en-AU" sz="1400"/>
          </a:p>
        </p:txBody>
      </p:sp>
    </p:spTree>
    <p:extLst>
      <p:ext uri="{BB962C8B-B14F-4D97-AF65-F5344CB8AC3E}">
        <p14:creationId xmlns:p14="http://schemas.microsoft.com/office/powerpoint/2010/main" val="3417409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A255-4F60-7965-4BE4-590CC7DC08E3}"/>
              </a:ext>
            </a:extLst>
          </p:cNvPr>
          <p:cNvSpPr>
            <a:spLocks noGrp="1"/>
          </p:cNvSpPr>
          <p:nvPr>
            <p:ph type="title"/>
          </p:nvPr>
        </p:nvSpPr>
        <p:spPr/>
        <p:txBody>
          <a:bodyPr/>
          <a:lstStyle/>
          <a:p>
            <a:r>
              <a:rPr lang="en-GB" dirty="0"/>
              <a:t>Reviewing some high-level designs</a:t>
            </a:r>
            <a:endParaRPr lang="en-AU" dirty="0"/>
          </a:p>
        </p:txBody>
      </p:sp>
      <p:sp>
        <p:nvSpPr>
          <p:cNvPr id="3" name="Content Placeholder 2">
            <a:extLst>
              <a:ext uri="{FF2B5EF4-FFF2-40B4-BE49-F238E27FC236}">
                <a16:creationId xmlns:a16="http://schemas.microsoft.com/office/drawing/2014/main" id="{9C669B6E-BA7C-7E5A-428C-85827A73122A}"/>
              </a:ext>
            </a:extLst>
          </p:cNvPr>
          <p:cNvSpPr>
            <a:spLocks noGrp="1"/>
          </p:cNvSpPr>
          <p:nvPr>
            <p:ph idx="1"/>
          </p:nvPr>
        </p:nvSpPr>
        <p:spPr/>
        <p:txBody>
          <a:bodyPr/>
          <a:lstStyle/>
          <a:p>
            <a:r>
              <a:rPr lang="en-GB" dirty="0"/>
              <a:t>Let</a:t>
            </a:r>
            <a:r>
              <a:rPr lang="en-AU" dirty="0"/>
              <a:t>’</a:t>
            </a:r>
            <a:r>
              <a:rPr lang="en-GB" dirty="0"/>
              <a:t>s see some high-level designs of our aquaponics system</a:t>
            </a:r>
          </a:p>
          <a:p>
            <a:r>
              <a:rPr lang="en-GB" dirty="0"/>
              <a:t>I like flow diagrams and sequence diagrams</a:t>
            </a:r>
          </a:p>
          <a:p>
            <a:r>
              <a:rPr lang="en-GB" dirty="0"/>
              <a:t>Design enough to get uncertainty out of your head and no more!</a:t>
            </a:r>
          </a:p>
          <a:p>
            <a:pPr lvl="1"/>
            <a:endParaRPr lang="en-AU" dirty="0"/>
          </a:p>
        </p:txBody>
      </p:sp>
    </p:spTree>
    <p:extLst>
      <p:ext uri="{BB962C8B-B14F-4D97-AF65-F5344CB8AC3E}">
        <p14:creationId xmlns:p14="http://schemas.microsoft.com/office/powerpoint/2010/main" val="2434745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48254-88C2-1BEC-A61E-9BAA4B8B0D1F}"/>
              </a:ext>
            </a:extLst>
          </p:cNvPr>
          <p:cNvSpPr>
            <a:spLocks noGrp="1"/>
          </p:cNvSpPr>
          <p:nvPr>
            <p:ph type="title"/>
          </p:nvPr>
        </p:nvSpPr>
        <p:spPr/>
        <p:txBody>
          <a:bodyPr/>
          <a:lstStyle/>
          <a:p>
            <a:r>
              <a:rPr lang="en-AU" dirty="0"/>
              <a:t>Design Decisions</a:t>
            </a:r>
          </a:p>
        </p:txBody>
      </p:sp>
      <p:sp>
        <p:nvSpPr>
          <p:cNvPr id="3" name="Content Placeholder 2">
            <a:extLst>
              <a:ext uri="{FF2B5EF4-FFF2-40B4-BE49-F238E27FC236}">
                <a16:creationId xmlns:a16="http://schemas.microsoft.com/office/drawing/2014/main" id="{6AC1C60F-CCCC-B687-51C0-B60DB58D831B}"/>
              </a:ext>
            </a:extLst>
          </p:cNvPr>
          <p:cNvSpPr>
            <a:spLocks noGrp="1"/>
          </p:cNvSpPr>
          <p:nvPr>
            <p:ph idx="1"/>
          </p:nvPr>
        </p:nvSpPr>
        <p:spPr/>
        <p:txBody>
          <a:bodyPr/>
          <a:lstStyle/>
          <a:p>
            <a:r>
              <a:rPr lang="en-AU" dirty="0"/>
              <a:t>How can we</a:t>
            </a:r>
          </a:p>
          <a:p>
            <a:pPr lvl="1"/>
            <a:r>
              <a:rPr lang="en-AU" dirty="0"/>
              <a:t>Measure water depth</a:t>
            </a:r>
          </a:p>
          <a:p>
            <a:pPr lvl="1"/>
            <a:r>
              <a:rPr lang="en-AU" dirty="0"/>
              <a:t>Heat water</a:t>
            </a:r>
          </a:p>
          <a:p>
            <a:pPr lvl="1"/>
            <a:r>
              <a:rPr lang="en-AU" dirty="0"/>
              <a:t>Cool water</a:t>
            </a:r>
          </a:p>
        </p:txBody>
      </p:sp>
    </p:spTree>
    <p:extLst>
      <p:ext uri="{BB962C8B-B14F-4D97-AF65-F5344CB8AC3E}">
        <p14:creationId xmlns:p14="http://schemas.microsoft.com/office/powerpoint/2010/main" val="3919396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13F2-5951-C3CD-149E-177B6ABC2483}"/>
              </a:ext>
            </a:extLst>
          </p:cNvPr>
          <p:cNvSpPr>
            <a:spLocks noGrp="1"/>
          </p:cNvSpPr>
          <p:nvPr>
            <p:ph type="title"/>
          </p:nvPr>
        </p:nvSpPr>
        <p:spPr/>
        <p:txBody>
          <a:bodyPr/>
          <a:lstStyle/>
          <a:p>
            <a:r>
              <a:rPr lang="en-AU" dirty="0"/>
              <a:t>Decisions</a:t>
            </a:r>
          </a:p>
        </p:txBody>
      </p:sp>
      <p:graphicFrame>
        <p:nvGraphicFramePr>
          <p:cNvPr id="28" name="Content Placeholder 2">
            <a:extLst>
              <a:ext uri="{FF2B5EF4-FFF2-40B4-BE49-F238E27FC236}">
                <a16:creationId xmlns:a16="http://schemas.microsoft.com/office/drawing/2014/main" id="{73067100-600F-A2BD-499D-8FEE783DC3AF}"/>
              </a:ext>
            </a:extLst>
          </p:cNvPr>
          <p:cNvGraphicFramePr>
            <a:graphicFrameLocks noGrp="1"/>
          </p:cNvGraphicFramePr>
          <p:nvPr>
            <p:ph idx="1"/>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8126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23C6-3F60-EA1B-9A95-DCBE677D5855}"/>
              </a:ext>
            </a:extLst>
          </p:cNvPr>
          <p:cNvSpPr>
            <a:spLocks noGrp="1"/>
          </p:cNvSpPr>
          <p:nvPr>
            <p:ph type="title"/>
          </p:nvPr>
        </p:nvSpPr>
        <p:spPr/>
        <p:txBody>
          <a:bodyPr/>
          <a:lstStyle/>
          <a:p>
            <a:r>
              <a:rPr lang="en-AU" dirty="0"/>
              <a:t>Organizing for separation of concerns</a:t>
            </a:r>
          </a:p>
        </p:txBody>
      </p:sp>
      <p:sp>
        <p:nvSpPr>
          <p:cNvPr id="3" name="Content Placeholder 2">
            <a:extLst>
              <a:ext uri="{FF2B5EF4-FFF2-40B4-BE49-F238E27FC236}">
                <a16:creationId xmlns:a16="http://schemas.microsoft.com/office/drawing/2014/main" id="{87F97E06-507C-372F-9B77-A44C9D5FC153}"/>
              </a:ext>
            </a:extLst>
          </p:cNvPr>
          <p:cNvSpPr>
            <a:spLocks noGrp="1"/>
          </p:cNvSpPr>
          <p:nvPr>
            <p:ph idx="1"/>
          </p:nvPr>
        </p:nvSpPr>
        <p:spPr>
          <a:xfrm>
            <a:off x="685801" y="2226734"/>
            <a:ext cx="10131425" cy="3649133"/>
          </a:xfrm>
        </p:spPr>
        <p:txBody>
          <a:bodyPr/>
          <a:lstStyle/>
          <a:p>
            <a:endParaRPr lang="en-AU" dirty="0"/>
          </a:p>
        </p:txBody>
      </p:sp>
      <p:pic>
        <p:nvPicPr>
          <p:cNvPr id="1026" name="Picture 2" descr="read sesame street GIF by PBS KIDS">
            <a:extLst>
              <a:ext uri="{FF2B5EF4-FFF2-40B4-BE49-F238E27FC236}">
                <a16:creationId xmlns:a16="http://schemas.microsoft.com/office/drawing/2014/main" id="{D1DAC017-3FD4-9256-5F50-D81A86165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852" y="305752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42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E3A4-7B50-7EA6-DFF0-9D5ED11F0E7D}"/>
              </a:ext>
            </a:extLst>
          </p:cNvPr>
          <p:cNvSpPr>
            <a:spLocks noGrp="1"/>
          </p:cNvSpPr>
          <p:nvPr>
            <p:ph type="title"/>
          </p:nvPr>
        </p:nvSpPr>
        <p:spPr/>
        <p:txBody>
          <a:bodyPr/>
          <a:lstStyle/>
          <a:p>
            <a:r>
              <a:rPr lang="en-AU" dirty="0"/>
              <a:t>A Tale of organization (1)</a:t>
            </a:r>
          </a:p>
        </p:txBody>
      </p:sp>
      <p:pic>
        <p:nvPicPr>
          <p:cNvPr id="11" name="Picture 10" descr="A picture containing text, indoor, white, shelf&#10;&#10;Description automatically generated">
            <a:extLst>
              <a:ext uri="{FF2B5EF4-FFF2-40B4-BE49-F238E27FC236}">
                <a16:creationId xmlns:a16="http://schemas.microsoft.com/office/drawing/2014/main" id="{E2412625-72F4-485B-4386-5E1028B19D1E}"/>
              </a:ext>
            </a:extLst>
          </p:cNvPr>
          <p:cNvPicPr>
            <a:picLocks noChangeAspect="1"/>
          </p:cNvPicPr>
          <p:nvPr/>
        </p:nvPicPr>
        <p:blipFill>
          <a:blip r:embed="rId2"/>
          <a:stretch>
            <a:fillRect/>
          </a:stretch>
        </p:blipFill>
        <p:spPr>
          <a:xfrm>
            <a:off x="179113" y="2153653"/>
            <a:ext cx="4746152" cy="3164305"/>
          </a:xfrm>
          <a:prstGeom prst="rect">
            <a:avLst/>
          </a:prstGeom>
        </p:spPr>
      </p:pic>
      <p:pic>
        <p:nvPicPr>
          <p:cNvPr id="13" name="Picture 12" descr="Diagram&#10;&#10;Description automatically generated">
            <a:extLst>
              <a:ext uri="{FF2B5EF4-FFF2-40B4-BE49-F238E27FC236}">
                <a16:creationId xmlns:a16="http://schemas.microsoft.com/office/drawing/2014/main" id="{E0E38C95-5291-668C-42F4-10C30A1883D1}"/>
              </a:ext>
            </a:extLst>
          </p:cNvPr>
          <p:cNvPicPr>
            <a:picLocks noChangeAspect="1"/>
          </p:cNvPicPr>
          <p:nvPr/>
        </p:nvPicPr>
        <p:blipFill>
          <a:blip r:embed="rId3"/>
          <a:stretch>
            <a:fillRect/>
          </a:stretch>
        </p:blipFill>
        <p:spPr>
          <a:xfrm>
            <a:off x="4996973" y="4235385"/>
            <a:ext cx="2829375" cy="1888958"/>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A7BEF4D8-7F02-D019-8EAA-1B2A156CA139}"/>
              </a:ext>
            </a:extLst>
          </p:cNvPr>
          <p:cNvPicPr>
            <a:picLocks noChangeAspect="1"/>
          </p:cNvPicPr>
          <p:nvPr/>
        </p:nvPicPr>
        <p:blipFill>
          <a:blip r:embed="rId4"/>
          <a:stretch>
            <a:fillRect/>
          </a:stretch>
        </p:blipFill>
        <p:spPr>
          <a:xfrm>
            <a:off x="4986222" y="2161633"/>
            <a:ext cx="2840126" cy="1888957"/>
          </a:xfrm>
          <a:prstGeom prst="rect">
            <a:avLst/>
          </a:prstGeom>
        </p:spPr>
      </p:pic>
      <p:pic>
        <p:nvPicPr>
          <p:cNvPr id="17" name="Picture 16" descr="A black and white photo of a telephone&#10;&#10;Description automatically generated with low confidence">
            <a:extLst>
              <a:ext uri="{FF2B5EF4-FFF2-40B4-BE49-F238E27FC236}">
                <a16:creationId xmlns:a16="http://schemas.microsoft.com/office/drawing/2014/main" id="{6EBB7A12-F6D3-863D-3F06-624C5C593D56}"/>
              </a:ext>
            </a:extLst>
          </p:cNvPr>
          <p:cNvPicPr>
            <a:picLocks noChangeAspect="1"/>
          </p:cNvPicPr>
          <p:nvPr/>
        </p:nvPicPr>
        <p:blipFill>
          <a:blip r:embed="rId5"/>
          <a:stretch>
            <a:fillRect/>
          </a:stretch>
        </p:blipFill>
        <p:spPr>
          <a:xfrm>
            <a:off x="450996" y="0"/>
            <a:ext cx="10288026" cy="6858684"/>
          </a:xfrm>
          <a:prstGeom prst="rect">
            <a:avLst/>
          </a:prstGeom>
        </p:spPr>
      </p:pic>
    </p:spTree>
    <p:extLst>
      <p:ext uri="{BB962C8B-B14F-4D97-AF65-F5344CB8AC3E}">
        <p14:creationId xmlns:p14="http://schemas.microsoft.com/office/powerpoint/2010/main" val="17214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suit&#10;&#10;Description automatically generated with low confidence">
            <a:extLst>
              <a:ext uri="{FF2B5EF4-FFF2-40B4-BE49-F238E27FC236}">
                <a16:creationId xmlns:a16="http://schemas.microsoft.com/office/drawing/2014/main" id="{81469C0E-94C1-C77D-7B66-03E518318988}"/>
              </a:ext>
            </a:extLst>
          </p:cNvPr>
          <p:cNvPicPr>
            <a:picLocks noChangeAspect="1"/>
          </p:cNvPicPr>
          <p:nvPr/>
        </p:nvPicPr>
        <p:blipFill>
          <a:blip r:embed="rId2"/>
          <a:stretch>
            <a:fillRect/>
          </a:stretch>
        </p:blipFill>
        <p:spPr>
          <a:xfrm>
            <a:off x="1749668" y="1983649"/>
            <a:ext cx="3926827" cy="4658520"/>
          </a:xfrm>
          <a:prstGeom prst="rect">
            <a:avLst/>
          </a:prstGeom>
        </p:spPr>
      </p:pic>
      <p:sp>
        <p:nvSpPr>
          <p:cNvPr id="2" name="Title 1">
            <a:extLst>
              <a:ext uri="{FF2B5EF4-FFF2-40B4-BE49-F238E27FC236}">
                <a16:creationId xmlns:a16="http://schemas.microsoft.com/office/drawing/2014/main" id="{8AF3B7C6-E763-28D6-9BF1-C96DE271A034}"/>
              </a:ext>
            </a:extLst>
          </p:cNvPr>
          <p:cNvSpPr>
            <a:spLocks noGrp="1"/>
          </p:cNvSpPr>
          <p:nvPr>
            <p:ph type="title"/>
          </p:nvPr>
        </p:nvSpPr>
        <p:spPr/>
        <p:txBody>
          <a:bodyPr/>
          <a:lstStyle/>
          <a:p>
            <a:r>
              <a:rPr lang="en-AU" dirty="0"/>
              <a:t>A Tale of organization (2)</a:t>
            </a:r>
          </a:p>
        </p:txBody>
      </p:sp>
      <p:pic>
        <p:nvPicPr>
          <p:cNvPr id="13" name="Picture 12" descr="A picture containing text, metalware&#10;&#10;Description automatically generated">
            <a:extLst>
              <a:ext uri="{FF2B5EF4-FFF2-40B4-BE49-F238E27FC236}">
                <a16:creationId xmlns:a16="http://schemas.microsoft.com/office/drawing/2014/main" id="{8F4D18DF-CE2D-8460-FB66-44181763DD91}"/>
              </a:ext>
            </a:extLst>
          </p:cNvPr>
          <p:cNvPicPr>
            <a:picLocks noChangeAspect="1"/>
          </p:cNvPicPr>
          <p:nvPr/>
        </p:nvPicPr>
        <p:blipFill>
          <a:blip r:embed="rId3"/>
          <a:stretch>
            <a:fillRect/>
          </a:stretch>
        </p:blipFill>
        <p:spPr>
          <a:xfrm>
            <a:off x="490733" y="4168945"/>
            <a:ext cx="3201485" cy="2482516"/>
          </a:xfrm>
          <a:prstGeom prst="rect">
            <a:avLst/>
          </a:prstGeom>
        </p:spPr>
      </p:pic>
      <p:pic>
        <p:nvPicPr>
          <p:cNvPr id="15" name="Picture 14" descr="A close-up of a calculator&#10;&#10;Description automatically generated with low confidence">
            <a:extLst>
              <a:ext uri="{FF2B5EF4-FFF2-40B4-BE49-F238E27FC236}">
                <a16:creationId xmlns:a16="http://schemas.microsoft.com/office/drawing/2014/main" id="{4D9F6986-8BDC-D4D9-F2BD-10FB640F6421}"/>
              </a:ext>
            </a:extLst>
          </p:cNvPr>
          <p:cNvPicPr>
            <a:picLocks noChangeAspect="1"/>
          </p:cNvPicPr>
          <p:nvPr/>
        </p:nvPicPr>
        <p:blipFill>
          <a:blip r:embed="rId4"/>
          <a:stretch>
            <a:fillRect/>
          </a:stretch>
        </p:blipFill>
        <p:spPr>
          <a:xfrm>
            <a:off x="3020311" y="1703877"/>
            <a:ext cx="3277302" cy="2465068"/>
          </a:xfrm>
          <a:prstGeom prst="rect">
            <a:avLst/>
          </a:prstGeom>
        </p:spPr>
      </p:pic>
      <p:pic>
        <p:nvPicPr>
          <p:cNvPr id="17" name="Picture 16" descr="A picture containing electronics, camera&#10;&#10;Description automatically generated">
            <a:extLst>
              <a:ext uri="{FF2B5EF4-FFF2-40B4-BE49-F238E27FC236}">
                <a16:creationId xmlns:a16="http://schemas.microsoft.com/office/drawing/2014/main" id="{806BB3AF-3F91-F388-35A8-0AB0304FACA1}"/>
              </a:ext>
            </a:extLst>
          </p:cNvPr>
          <p:cNvPicPr>
            <a:picLocks noChangeAspect="1"/>
          </p:cNvPicPr>
          <p:nvPr/>
        </p:nvPicPr>
        <p:blipFill>
          <a:blip r:embed="rId5"/>
          <a:stretch>
            <a:fillRect/>
          </a:stretch>
        </p:blipFill>
        <p:spPr>
          <a:xfrm>
            <a:off x="537795" y="1686429"/>
            <a:ext cx="2482516" cy="2482516"/>
          </a:xfrm>
          <a:prstGeom prst="rect">
            <a:avLst/>
          </a:prstGeom>
        </p:spPr>
      </p:pic>
      <p:pic>
        <p:nvPicPr>
          <p:cNvPr id="19" name="Picture 18" descr="A picture containing indoor, cup, black, dish&#10;&#10;Description automatically generated">
            <a:extLst>
              <a:ext uri="{FF2B5EF4-FFF2-40B4-BE49-F238E27FC236}">
                <a16:creationId xmlns:a16="http://schemas.microsoft.com/office/drawing/2014/main" id="{0FDA99BE-D49C-CAC7-8B03-61FB1C1D2596}"/>
              </a:ext>
            </a:extLst>
          </p:cNvPr>
          <p:cNvPicPr>
            <a:picLocks noChangeAspect="1"/>
          </p:cNvPicPr>
          <p:nvPr/>
        </p:nvPicPr>
        <p:blipFill>
          <a:blip r:embed="rId6"/>
          <a:stretch>
            <a:fillRect/>
          </a:stretch>
        </p:blipFill>
        <p:spPr>
          <a:xfrm>
            <a:off x="3583366" y="4168945"/>
            <a:ext cx="3204334" cy="2465068"/>
          </a:xfrm>
          <a:prstGeom prst="rect">
            <a:avLst/>
          </a:prstGeom>
        </p:spPr>
      </p:pic>
      <p:pic>
        <p:nvPicPr>
          <p:cNvPr id="2050" name="Picture 2" descr="Ezy 10L Storage Containers Value 6 Pack | Officeworks">
            <a:extLst>
              <a:ext uri="{FF2B5EF4-FFF2-40B4-BE49-F238E27FC236}">
                <a16:creationId xmlns:a16="http://schemas.microsoft.com/office/drawing/2014/main" id="{072CA8A3-9CFD-A630-8529-E8CD73BA15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7699" y="609599"/>
            <a:ext cx="5288461" cy="528846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577D381-1FA0-A2DB-7A37-682B6E1FFEA2}"/>
              </a:ext>
            </a:extLst>
          </p:cNvPr>
          <p:cNvSpPr/>
          <p:nvPr/>
        </p:nvSpPr>
        <p:spPr>
          <a:xfrm>
            <a:off x="6096000" y="2065867"/>
            <a:ext cx="964223" cy="264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Arrow: Right 5">
            <a:extLst>
              <a:ext uri="{FF2B5EF4-FFF2-40B4-BE49-F238E27FC236}">
                <a16:creationId xmlns:a16="http://schemas.microsoft.com/office/drawing/2014/main" id="{1A425ADC-5B1B-A737-51D1-E58BE4F7DEC5}"/>
              </a:ext>
            </a:extLst>
          </p:cNvPr>
          <p:cNvSpPr/>
          <p:nvPr/>
        </p:nvSpPr>
        <p:spPr>
          <a:xfrm rot="18816489">
            <a:off x="5965464" y="3934417"/>
            <a:ext cx="1508153" cy="264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029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1000" fill="hold"/>
                                        <p:tgtEl>
                                          <p:spTgt spid="19"/>
                                        </p:tgtEl>
                                        <p:attrNameLst>
                                          <p:attrName>ppt_w</p:attrName>
                                        </p:attrNameLst>
                                      </p:cBhvr>
                                      <p:tavLst>
                                        <p:tav tm="0">
                                          <p:val>
                                            <p:fltVal val="0"/>
                                          </p:val>
                                        </p:tav>
                                        <p:tav tm="100000">
                                          <p:val>
                                            <p:strVal val="#ppt_w"/>
                                          </p:val>
                                        </p:tav>
                                      </p:tavLst>
                                    </p:anim>
                                    <p:anim calcmode="lin" valueType="num">
                                      <p:cBhvr>
                                        <p:cTn id="35" dur="1000" fill="hold"/>
                                        <p:tgtEl>
                                          <p:spTgt spid="19"/>
                                        </p:tgtEl>
                                        <p:attrNameLst>
                                          <p:attrName>ppt_h</p:attrName>
                                        </p:attrNameLst>
                                      </p:cBhvr>
                                      <p:tavLst>
                                        <p:tav tm="0">
                                          <p:val>
                                            <p:fltVal val="0"/>
                                          </p:val>
                                        </p:tav>
                                        <p:tav tm="100000">
                                          <p:val>
                                            <p:strVal val="#ppt_h"/>
                                          </p:val>
                                        </p:tav>
                                      </p:tavLst>
                                    </p:anim>
                                    <p:anim calcmode="lin" valueType="num">
                                      <p:cBhvr>
                                        <p:cTn id="36" dur="1000" fill="hold"/>
                                        <p:tgtEl>
                                          <p:spTgt spid="19"/>
                                        </p:tgtEl>
                                        <p:attrNameLst>
                                          <p:attrName>style.rotation</p:attrName>
                                        </p:attrNameLst>
                                      </p:cBhvr>
                                      <p:tavLst>
                                        <p:tav tm="0">
                                          <p:val>
                                            <p:fltVal val="90"/>
                                          </p:val>
                                        </p:tav>
                                        <p:tav tm="100000">
                                          <p:val>
                                            <p:fltVal val="0"/>
                                          </p:val>
                                        </p:tav>
                                      </p:tavLst>
                                    </p:anim>
                                    <p:animEffect transition="in" filter="fade">
                                      <p:cBhvr>
                                        <p:cTn id="37" dur="1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CD87-B590-1E82-FDD7-7AAF020B2706}"/>
              </a:ext>
            </a:extLst>
          </p:cNvPr>
          <p:cNvSpPr>
            <a:spLocks noGrp="1"/>
          </p:cNvSpPr>
          <p:nvPr>
            <p:ph type="title"/>
          </p:nvPr>
        </p:nvSpPr>
        <p:spPr/>
        <p:txBody>
          <a:bodyPr/>
          <a:lstStyle/>
          <a:p>
            <a:r>
              <a:rPr lang="en-AU" dirty="0"/>
              <a:t>Let’s discuss…</a:t>
            </a:r>
          </a:p>
        </p:txBody>
      </p:sp>
      <p:sp>
        <p:nvSpPr>
          <p:cNvPr id="3" name="Content Placeholder 2">
            <a:extLst>
              <a:ext uri="{FF2B5EF4-FFF2-40B4-BE49-F238E27FC236}">
                <a16:creationId xmlns:a16="http://schemas.microsoft.com/office/drawing/2014/main" id="{A54EE12A-2DDE-366A-C74F-019D948DA6AD}"/>
              </a:ext>
            </a:extLst>
          </p:cNvPr>
          <p:cNvSpPr>
            <a:spLocks noGrp="1"/>
          </p:cNvSpPr>
          <p:nvPr>
            <p:ph idx="1"/>
          </p:nvPr>
        </p:nvSpPr>
        <p:spPr/>
        <p:txBody>
          <a:bodyPr/>
          <a:lstStyle/>
          <a:p>
            <a:r>
              <a:rPr lang="en-AU" dirty="0"/>
              <a:t>Was the assistant's organizational idea bad?</a:t>
            </a:r>
          </a:p>
          <a:p>
            <a:r>
              <a:rPr lang="en-AU" dirty="0"/>
              <a:t>What would be worse?</a:t>
            </a:r>
          </a:p>
          <a:p>
            <a:r>
              <a:rPr lang="en-AU" dirty="0"/>
              <a:t>What would have been better?</a:t>
            </a:r>
          </a:p>
          <a:p>
            <a:r>
              <a:rPr lang="en-AU" dirty="0"/>
              <a:t>Why?</a:t>
            </a:r>
          </a:p>
          <a:p>
            <a:r>
              <a:rPr lang="en-AU" dirty="0"/>
              <a:t>What is the purpose of an Ikea store vs a hardware store and how does this relate.</a:t>
            </a:r>
          </a:p>
          <a:p>
            <a:r>
              <a:rPr lang="en-AU" dirty="0"/>
              <a:t>Which paradigm better resembles an application</a:t>
            </a:r>
          </a:p>
          <a:p>
            <a:r>
              <a:rPr lang="en-AU" dirty="0"/>
              <a:t>When does this guideline not apply</a:t>
            </a:r>
          </a:p>
          <a:p>
            <a:endParaRPr lang="en-AU" dirty="0"/>
          </a:p>
        </p:txBody>
      </p:sp>
    </p:spTree>
    <p:extLst>
      <p:ext uri="{BB962C8B-B14F-4D97-AF65-F5344CB8AC3E}">
        <p14:creationId xmlns:p14="http://schemas.microsoft.com/office/powerpoint/2010/main" val="4020655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EFD1-22F9-22C0-74B1-C3D6501CA826}"/>
              </a:ext>
            </a:extLst>
          </p:cNvPr>
          <p:cNvSpPr>
            <a:spLocks noGrp="1"/>
          </p:cNvSpPr>
          <p:nvPr>
            <p:ph type="title"/>
          </p:nvPr>
        </p:nvSpPr>
        <p:spPr/>
        <p:txBody>
          <a:bodyPr/>
          <a:lstStyle/>
          <a:p>
            <a:r>
              <a:rPr lang="en-AU" dirty="0"/>
              <a:t>Organizing exercise </a:t>
            </a:r>
          </a:p>
        </p:txBody>
      </p:sp>
      <p:sp>
        <p:nvSpPr>
          <p:cNvPr id="3" name="Content Placeholder 2">
            <a:extLst>
              <a:ext uri="{FF2B5EF4-FFF2-40B4-BE49-F238E27FC236}">
                <a16:creationId xmlns:a16="http://schemas.microsoft.com/office/drawing/2014/main" id="{8053364A-31C7-CF53-CA5E-65C1BD05FC14}"/>
              </a:ext>
            </a:extLst>
          </p:cNvPr>
          <p:cNvSpPr>
            <a:spLocks noGrp="1"/>
          </p:cNvSpPr>
          <p:nvPr>
            <p:ph idx="1"/>
          </p:nvPr>
        </p:nvSpPr>
        <p:spPr/>
        <p:txBody>
          <a:bodyPr/>
          <a:lstStyle/>
          <a:p>
            <a:r>
              <a:rPr lang="en-AU" dirty="0"/>
              <a:t>Let's do a quick exercise</a:t>
            </a:r>
          </a:p>
        </p:txBody>
      </p:sp>
    </p:spTree>
    <p:extLst>
      <p:ext uri="{BB962C8B-B14F-4D97-AF65-F5344CB8AC3E}">
        <p14:creationId xmlns:p14="http://schemas.microsoft.com/office/powerpoint/2010/main" val="1033017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6F7B-C27B-76BA-5921-09F2B4DE1CCD}"/>
              </a:ext>
            </a:extLst>
          </p:cNvPr>
          <p:cNvSpPr>
            <a:spLocks noGrp="1"/>
          </p:cNvSpPr>
          <p:nvPr>
            <p:ph type="title"/>
          </p:nvPr>
        </p:nvSpPr>
        <p:spPr/>
        <p:txBody>
          <a:bodyPr/>
          <a:lstStyle/>
          <a:p>
            <a:r>
              <a:rPr lang="en-AU" dirty="0"/>
              <a:t>Fragmentation organization vs Entity organization</a:t>
            </a:r>
          </a:p>
        </p:txBody>
      </p:sp>
      <p:sp>
        <p:nvSpPr>
          <p:cNvPr id="3" name="Content Placeholder 2">
            <a:extLst>
              <a:ext uri="{FF2B5EF4-FFF2-40B4-BE49-F238E27FC236}">
                <a16:creationId xmlns:a16="http://schemas.microsoft.com/office/drawing/2014/main" id="{81A021C7-5C97-1B77-F986-86A0F06C0E73}"/>
              </a:ext>
            </a:extLst>
          </p:cNvPr>
          <p:cNvSpPr>
            <a:spLocks noGrp="1"/>
          </p:cNvSpPr>
          <p:nvPr>
            <p:ph idx="1"/>
          </p:nvPr>
        </p:nvSpPr>
        <p:spPr/>
        <p:txBody>
          <a:bodyPr/>
          <a:lstStyle/>
          <a:p>
            <a:r>
              <a:rPr lang="en-AU" dirty="0"/>
              <a:t>Is this architecture fragmented or entity based: </a:t>
            </a:r>
          </a:p>
          <a:p>
            <a:pPr lvl="1"/>
            <a:r>
              <a:rPr lang="en-AU">
                <a:hlinkClick r:id="rId2"/>
              </a:rPr>
              <a:t>https://github.com/chienvh/ASP.Net-MVC-Entity-Framework-by-Example-Project</a:t>
            </a:r>
          </a:p>
          <a:p>
            <a:pPr lvl="1"/>
            <a:r>
              <a:rPr lang="en-AU" dirty="0">
                <a:hlinkClick r:id="rId2"/>
              </a:rPr>
              <a:t>https://github.com/saineshwar/WebTimeSheetManagement</a:t>
            </a:r>
            <a:endParaRPr lang="en-AU" dirty="0"/>
          </a:p>
          <a:p>
            <a:pPr lvl="1"/>
            <a:r>
              <a:rPr lang="en-AU" dirty="0">
                <a:hlinkClick r:id="rId3"/>
              </a:rPr>
              <a:t>https://github.com/justinhartman/complete-php7-ecom-website</a:t>
            </a:r>
            <a:endParaRPr lang="en-AU" dirty="0"/>
          </a:p>
          <a:p>
            <a:pPr lvl="1"/>
            <a:r>
              <a:rPr lang="en-AU" dirty="0">
                <a:hlinkClick r:id="rId4"/>
              </a:rPr>
              <a:t>https://github.com/KodrAus/rust-web-app</a:t>
            </a:r>
            <a:endParaRPr lang="en-AU" dirty="0"/>
          </a:p>
          <a:p>
            <a:pPr lvl="1"/>
            <a:endParaRPr lang="en-AU" dirty="0"/>
          </a:p>
          <a:p>
            <a:pPr lvl="1"/>
            <a:endParaRPr lang="en-AU" dirty="0"/>
          </a:p>
          <a:p>
            <a:r>
              <a:rPr lang="en-AU" dirty="0"/>
              <a:t> </a:t>
            </a:r>
          </a:p>
        </p:txBody>
      </p:sp>
    </p:spTree>
    <p:extLst>
      <p:ext uri="{BB962C8B-B14F-4D97-AF65-F5344CB8AC3E}">
        <p14:creationId xmlns:p14="http://schemas.microsoft.com/office/powerpoint/2010/main" val="4246940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4122-DB2E-9839-3148-F22E137848B0}"/>
              </a:ext>
            </a:extLst>
          </p:cNvPr>
          <p:cNvSpPr>
            <a:spLocks noGrp="1"/>
          </p:cNvSpPr>
          <p:nvPr>
            <p:ph type="title"/>
          </p:nvPr>
        </p:nvSpPr>
        <p:spPr>
          <a:xfrm>
            <a:off x="4955458" y="639097"/>
            <a:ext cx="6593075" cy="1612490"/>
          </a:xfrm>
        </p:spPr>
        <p:txBody>
          <a:bodyPr vert="horz" lIns="91440" tIns="45720" rIns="91440" bIns="45720" rtlCol="0">
            <a:normAutofit/>
          </a:bodyPr>
          <a:lstStyle/>
          <a:p>
            <a:r>
              <a:rPr lang="en-US"/>
              <a:t>The “TAKE IT AND GO” PRINCIPLE</a:t>
            </a:r>
          </a:p>
        </p:txBody>
      </p:sp>
      <p:pic>
        <p:nvPicPr>
          <p:cNvPr id="5" name="Content Placeholder 4" descr="A hand holding a black bag&#10;&#10;Description automatically generated with medium confidence">
            <a:extLst>
              <a:ext uri="{FF2B5EF4-FFF2-40B4-BE49-F238E27FC236}">
                <a16:creationId xmlns:a16="http://schemas.microsoft.com/office/drawing/2014/main" id="{D93E14D3-A862-89CF-4622-5A795180270E}"/>
              </a:ext>
            </a:extLst>
          </p:cNvPr>
          <p:cNvPicPr>
            <a:picLocks noChangeAspect="1"/>
          </p:cNvPicPr>
          <p:nvPr/>
        </p:nvPicPr>
        <p:blipFill rotWithShape="1">
          <a:blip r:embed="rId3"/>
          <a:srcRect t="1257" r="-1" b="-1"/>
          <a:stretch/>
        </p:blipFill>
        <p:spPr>
          <a:xfrm>
            <a:off x="20" y="975"/>
            <a:ext cx="4635988" cy="6858000"/>
          </a:xfrm>
          <a:prstGeom prst="rect">
            <a:avLst/>
          </a:prstGeom>
        </p:spPr>
      </p:pic>
      <p:sp>
        <p:nvSpPr>
          <p:cNvPr id="9" name="Content Placeholder 8">
            <a:extLst>
              <a:ext uri="{FF2B5EF4-FFF2-40B4-BE49-F238E27FC236}">
                <a16:creationId xmlns:a16="http://schemas.microsoft.com/office/drawing/2014/main" id="{17CE64E0-CE08-C02B-BC38-ABB64B3DF66C}"/>
              </a:ext>
            </a:extLst>
          </p:cNvPr>
          <p:cNvSpPr>
            <a:spLocks noGrp="1"/>
          </p:cNvSpPr>
          <p:nvPr>
            <p:ph idx="1"/>
          </p:nvPr>
        </p:nvSpPr>
        <p:spPr>
          <a:xfrm>
            <a:off x="4955458" y="2251587"/>
            <a:ext cx="6593075" cy="3972232"/>
          </a:xfrm>
        </p:spPr>
        <p:txBody>
          <a:bodyPr vert="horz" lIns="91440" tIns="45720" rIns="91440" bIns="45720" rtlCol="0">
            <a:normAutofit/>
          </a:bodyPr>
          <a:lstStyle/>
          <a:p>
            <a:pPr marL="0" indent="0">
              <a:buNone/>
            </a:pPr>
            <a:r>
              <a:rPr lang="en-US" cap="all" dirty="0"/>
              <a:t>The easier it is to pick up some code and move it to a different project the better</a:t>
            </a:r>
          </a:p>
          <a:p>
            <a:pPr marL="0" indent="0">
              <a:buNone/>
            </a:pPr>
            <a:r>
              <a:rPr lang="en-US" cap="all" dirty="0"/>
              <a:t>Fragmented code makes this very hard</a:t>
            </a:r>
          </a:p>
          <a:p>
            <a:pPr marL="0" indent="0">
              <a:buNone/>
            </a:pPr>
            <a:r>
              <a:rPr lang="en-US" cap="all" dirty="0"/>
              <a:t>Entity based code makes it easier</a:t>
            </a:r>
          </a:p>
          <a:p>
            <a:pPr marL="0" indent="0">
              <a:buNone/>
            </a:pPr>
            <a:endParaRPr lang="en-US" cap="all" dirty="0"/>
          </a:p>
          <a:p>
            <a:pPr marL="0" indent="0">
              <a:buNone/>
            </a:pPr>
            <a:endParaRPr lang="en-US" cap="all" dirty="0"/>
          </a:p>
        </p:txBody>
      </p:sp>
      <p:pic>
        <p:nvPicPr>
          <p:cNvPr id="1026" name="Picture 2">
            <a:extLst>
              <a:ext uri="{FF2B5EF4-FFF2-40B4-BE49-F238E27FC236}">
                <a16:creationId xmlns:a16="http://schemas.microsoft.com/office/drawing/2014/main" id="{EF471699-77D4-F0D3-8004-30A1825E6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695" y="3768435"/>
            <a:ext cx="2403531" cy="27709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ail russell peters GIF">
            <a:extLst>
              <a:ext uri="{FF2B5EF4-FFF2-40B4-BE49-F238E27FC236}">
                <a16:creationId xmlns:a16="http://schemas.microsoft.com/office/drawing/2014/main" id="{0E2C14B1-56B0-1CA9-33B9-7E568DE7D4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68650"/>
            <a:ext cx="2649337" cy="186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015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383E4-2FEE-3D1E-E636-60AC3A0624F4}"/>
              </a:ext>
            </a:extLst>
          </p:cNvPr>
          <p:cNvSpPr>
            <a:spLocks noGrp="1"/>
          </p:cNvSpPr>
          <p:nvPr>
            <p:ph type="title"/>
          </p:nvPr>
        </p:nvSpPr>
        <p:spPr/>
        <p:txBody>
          <a:bodyPr/>
          <a:lstStyle/>
          <a:p>
            <a:r>
              <a:rPr lang="en-AU" dirty="0"/>
              <a:t>Webinar Etiquette </a:t>
            </a:r>
          </a:p>
        </p:txBody>
      </p:sp>
      <p:sp>
        <p:nvSpPr>
          <p:cNvPr id="3" name="Content Placeholder 2">
            <a:extLst>
              <a:ext uri="{FF2B5EF4-FFF2-40B4-BE49-F238E27FC236}">
                <a16:creationId xmlns:a16="http://schemas.microsoft.com/office/drawing/2014/main" id="{18D7888B-7589-D7FB-188C-DA21C664770C}"/>
              </a:ext>
            </a:extLst>
          </p:cNvPr>
          <p:cNvSpPr>
            <a:spLocks noGrp="1"/>
          </p:cNvSpPr>
          <p:nvPr>
            <p:ph idx="1"/>
          </p:nvPr>
        </p:nvSpPr>
        <p:spPr/>
        <p:txBody>
          <a:bodyPr/>
          <a:lstStyle/>
          <a:p>
            <a:r>
              <a:rPr lang="en-AU" dirty="0"/>
              <a:t>Please:</a:t>
            </a:r>
          </a:p>
          <a:p>
            <a:r>
              <a:rPr lang="en-AU" dirty="0"/>
              <a:t>1. mute yourself if you are not talking</a:t>
            </a:r>
          </a:p>
          <a:p>
            <a:r>
              <a:rPr lang="en-AU" dirty="0"/>
              <a:t>2. If possible, minimize background noise.</a:t>
            </a:r>
          </a:p>
          <a:p>
            <a:r>
              <a:rPr lang="en-AU" dirty="0"/>
              <a:t>3. Its more interesting to see your face and it helps with communication. </a:t>
            </a:r>
          </a:p>
          <a:p>
            <a:r>
              <a:rPr lang="en-AU" dirty="0"/>
              <a:t>4. Make sure you unmute yourself when you want to talk</a:t>
            </a:r>
          </a:p>
          <a:p>
            <a:r>
              <a:rPr lang="en-AU" dirty="0"/>
              <a:t>5. Be interactive and ask questions</a:t>
            </a:r>
          </a:p>
        </p:txBody>
      </p:sp>
    </p:spTree>
    <p:extLst>
      <p:ext uri="{BB962C8B-B14F-4D97-AF65-F5344CB8AC3E}">
        <p14:creationId xmlns:p14="http://schemas.microsoft.com/office/powerpoint/2010/main" val="1825133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2" name="Picture 34">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33" name="Rectangle 36">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4">
            <a:extLst>
              <a:ext uri="{FF2B5EF4-FFF2-40B4-BE49-F238E27FC236}">
                <a16:creationId xmlns:a16="http://schemas.microsoft.com/office/drawing/2014/main" id="{00314863-422D-3CFF-CCED-62C81CB4F6B5}"/>
              </a:ext>
            </a:extLst>
          </p:cNvPr>
          <p:cNvPicPr>
            <a:picLocks noChangeAspect="1"/>
          </p:cNvPicPr>
          <p:nvPr/>
        </p:nvPicPr>
        <p:blipFill rotWithShape="1">
          <a:blip r:embed="rId3">
            <a:alphaModFix amt="35000"/>
          </a:blip>
          <a:srcRect t="18926" r="-1" b="35933"/>
          <a:stretch/>
        </p:blipFill>
        <p:spPr>
          <a:xfrm>
            <a:off x="20" y="10"/>
            <a:ext cx="12191980" cy="6857990"/>
          </a:xfrm>
          <a:prstGeom prst="rect">
            <a:avLst/>
          </a:prstGeom>
        </p:spPr>
      </p:pic>
      <p:pic>
        <p:nvPicPr>
          <p:cNvPr id="134" name="Picture 38">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45633331-D394-4417-C18C-C484031733F5}"/>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core principles</a:t>
            </a:r>
            <a:endParaRPr lang="en-US" sz="4800" dirty="0"/>
          </a:p>
        </p:txBody>
      </p:sp>
      <p:sp>
        <p:nvSpPr>
          <p:cNvPr id="3" name="Text Placeholder 2">
            <a:extLst>
              <a:ext uri="{FF2B5EF4-FFF2-40B4-BE49-F238E27FC236}">
                <a16:creationId xmlns:a16="http://schemas.microsoft.com/office/drawing/2014/main" id="{6CB4DEEC-0034-D092-59C2-4CCAD0CC8D66}"/>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r>
              <a:rPr lang="en-US" sz="1800" dirty="0"/>
              <a:t>Before diving into the code lets look at some core </a:t>
            </a:r>
            <a:r>
              <a:rPr lang="en-US" sz="1800" dirty="0" err="1"/>
              <a:t>tenents</a:t>
            </a:r>
            <a:endParaRPr lang="en-US" sz="1800" dirty="0"/>
          </a:p>
        </p:txBody>
      </p:sp>
    </p:spTree>
    <p:extLst>
      <p:ext uri="{BB962C8B-B14F-4D97-AF65-F5344CB8AC3E}">
        <p14:creationId xmlns:p14="http://schemas.microsoft.com/office/powerpoint/2010/main" val="3981355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express intent!!!!!</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a:xfrm>
            <a:off x="685801" y="2142067"/>
            <a:ext cx="10131425" cy="4526588"/>
          </a:xfrm>
        </p:spPr>
        <p:txBody>
          <a:bodyPr>
            <a:normAutofit fontScale="92500" lnSpcReduction="10000"/>
          </a:bodyPr>
          <a:lstStyle/>
          <a:p>
            <a:r>
              <a:rPr lang="en-AU" dirty="0"/>
              <a:t>This one is KEY!</a:t>
            </a:r>
          </a:p>
          <a:p>
            <a:r>
              <a:rPr lang="en-AU" dirty="0"/>
              <a:t>YOUR CODE SHOULD </a:t>
            </a:r>
            <a:r>
              <a:rPr lang="en-AU" b="1" i="1" u="sng" dirty="0"/>
              <a:t>EXPRESS YOUR INTENT</a:t>
            </a:r>
          </a:p>
          <a:p>
            <a:r>
              <a:rPr lang="en-AU" dirty="0"/>
              <a:t>Express: </a:t>
            </a:r>
          </a:p>
          <a:p>
            <a:pPr lvl="1"/>
            <a:r>
              <a:rPr lang="en-GB" b="0" i="1" dirty="0">
                <a:solidFill>
                  <a:schemeClr val="bg2">
                    <a:lumMod val="20000"/>
                    <a:lumOff val="80000"/>
                  </a:schemeClr>
                </a:solidFill>
                <a:effectLst/>
                <a:latin typeface="Open Sans" panose="020B0606030504020204" pitchFamily="34" charset="0"/>
              </a:rPr>
              <a:t>directly, firmly, and explicitly stated</a:t>
            </a:r>
          </a:p>
          <a:p>
            <a:pPr marL="914400" lvl="2" indent="0">
              <a:buNone/>
            </a:pPr>
            <a:r>
              <a:rPr lang="en-GB" dirty="0">
                <a:solidFill>
                  <a:schemeClr val="bg2">
                    <a:lumMod val="20000"/>
                    <a:lumOff val="80000"/>
                  </a:schemeClr>
                </a:solidFill>
                <a:latin typeface="Open Sans" panose="020B0606030504020204" pitchFamily="34" charset="0"/>
              </a:rPr>
              <a:t>(Merriam-webster)</a:t>
            </a:r>
            <a:endParaRPr lang="en-AU" dirty="0">
              <a:solidFill>
                <a:schemeClr val="bg2">
                  <a:lumMod val="20000"/>
                  <a:lumOff val="80000"/>
                </a:schemeClr>
              </a:solidFill>
              <a:latin typeface="Open Sans" panose="020B0606030504020204" pitchFamily="34" charset="0"/>
            </a:endParaRPr>
          </a:p>
          <a:p>
            <a:pPr lvl="2"/>
            <a:endParaRPr lang="en-GB" b="0" i="1" dirty="0">
              <a:solidFill>
                <a:schemeClr val="bg2">
                  <a:lumMod val="20000"/>
                  <a:lumOff val="80000"/>
                </a:schemeClr>
              </a:solidFill>
              <a:effectLst/>
              <a:latin typeface="Open Sans" panose="020B0606030504020204" pitchFamily="34" charset="0"/>
            </a:endParaRPr>
          </a:p>
          <a:p>
            <a:r>
              <a:rPr lang="en-GB" b="0" i="1" dirty="0">
                <a:effectLst/>
                <a:latin typeface="Open Sans" panose="020B0606030504020204" pitchFamily="34" charset="0"/>
              </a:rPr>
              <a:t>Explicit:</a:t>
            </a:r>
          </a:p>
          <a:p>
            <a:pPr lvl="1"/>
            <a:r>
              <a:rPr lang="en-GB" b="0" i="1" dirty="0">
                <a:solidFill>
                  <a:schemeClr val="bg2">
                    <a:lumMod val="20000"/>
                    <a:lumOff val="80000"/>
                  </a:schemeClr>
                </a:solidFill>
                <a:effectLst/>
                <a:latin typeface="Open Sans" panose="020B0606030504020204" pitchFamily="34" charset="0"/>
              </a:rPr>
              <a:t> fully revealed or expressed without vagueness, implication, or ambiguity : leaving no question as to meaning or intent</a:t>
            </a:r>
          </a:p>
          <a:p>
            <a:pPr marL="914400" lvl="2" indent="0">
              <a:buNone/>
            </a:pPr>
            <a:r>
              <a:rPr lang="en-GB" dirty="0">
                <a:solidFill>
                  <a:schemeClr val="bg2">
                    <a:lumMod val="20000"/>
                    <a:lumOff val="80000"/>
                  </a:schemeClr>
                </a:solidFill>
                <a:latin typeface="Open Sans" panose="020B0606030504020204" pitchFamily="34" charset="0"/>
              </a:rPr>
              <a:t>(Merriam-webster)</a:t>
            </a:r>
            <a:endParaRPr lang="en-AU" dirty="0">
              <a:solidFill>
                <a:schemeClr val="bg2">
                  <a:lumMod val="20000"/>
                  <a:lumOff val="80000"/>
                </a:schemeClr>
              </a:solidFill>
              <a:latin typeface="Open Sans" panose="020B0606030504020204" pitchFamily="34" charset="0"/>
            </a:endParaRPr>
          </a:p>
          <a:p>
            <a:pPr marL="914400" lvl="2" indent="0">
              <a:buNone/>
            </a:pPr>
            <a:endParaRPr lang="en-AU" dirty="0"/>
          </a:p>
          <a:p>
            <a:r>
              <a:rPr lang="en-AU" dirty="0"/>
              <a:t>Intent:</a:t>
            </a:r>
          </a:p>
          <a:p>
            <a:pPr lvl="1"/>
            <a:r>
              <a:rPr lang="en-GB" b="0" i="1" dirty="0">
                <a:solidFill>
                  <a:schemeClr val="bg2">
                    <a:lumMod val="20000"/>
                    <a:lumOff val="80000"/>
                  </a:schemeClr>
                </a:solidFill>
                <a:effectLst/>
                <a:latin typeface="Open Sans" panose="020B0606030504020204" pitchFamily="34" charset="0"/>
              </a:rPr>
              <a:t>having the mind, attention, or will concentrated on something or some end or purpose</a:t>
            </a:r>
          </a:p>
          <a:p>
            <a:pPr marL="914400" lvl="2" indent="0">
              <a:buNone/>
            </a:pPr>
            <a:r>
              <a:rPr lang="en-GB" dirty="0">
                <a:solidFill>
                  <a:schemeClr val="bg2">
                    <a:lumMod val="20000"/>
                    <a:lumOff val="80000"/>
                  </a:schemeClr>
                </a:solidFill>
                <a:latin typeface="Open Sans" panose="020B0606030504020204" pitchFamily="34" charset="0"/>
              </a:rPr>
              <a:t>	(Merriam-webster)</a:t>
            </a:r>
          </a:p>
        </p:txBody>
      </p:sp>
    </p:spTree>
    <p:extLst>
      <p:ext uri="{BB962C8B-B14F-4D97-AF65-F5344CB8AC3E}">
        <p14:creationId xmlns:p14="http://schemas.microsoft.com/office/powerpoint/2010/main" val="4094040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D69C8-91D4-DF09-ABC4-CAEA32CB1E59}"/>
              </a:ext>
            </a:extLst>
          </p:cNvPr>
          <p:cNvSpPr>
            <a:spLocks noGrp="1"/>
          </p:cNvSpPr>
          <p:nvPr>
            <p:ph type="title"/>
          </p:nvPr>
        </p:nvSpPr>
        <p:spPr/>
        <p:txBody>
          <a:bodyPr/>
          <a:lstStyle/>
          <a:p>
            <a:r>
              <a:rPr lang="en-AU" dirty="0"/>
              <a:t>Code compare: express intent</a:t>
            </a:r>
          </a:p>
        </p:txBody>
      </p:sp>
      <p:sp>
        <p:nvSpPr>
          <p:cNvPr id="3" name="Text Placeholder 2">
            <a:extLst>
              <a:ext uri="{FF2B5EF4-FFF2-40B4-BE49-F238E27FC236}">
                <a16:creationId xmlns:a16="http://schemas.microsoft.com/office/drawing/2014/main" id="{7CB40176-1FCC-47F6-DC61-3157E3667276}"/>
              </a:ext>
            </a:extLst>
          </p:cNvPr>
          <p:cNvSpPr>
            <a:spLocks noGrp="1"/>
          </p:cNvSpPr>
          <p:nvPr>
            <p:ph type="body" idx="1"/>
          </p:nvPr>
        </p:nvSpPr>
        <p:spPr>
          <a:xfrm>
            <a:off x="685801" y="2198842"/>
            <a:ext cx="4709054" cy="576262"/>
          </a:xfrm>
        </p:spPr>
        <p:txBody>
          <a:bodyPr/>
          <a:lstStyle/>
          <a:p>
            <a:r>
              <a:rPr lang="en-AU" dirty="0"/>
              <a:t>Code horror  </a:t>
            </a:r>
          </a:p>
        </p:txBody>
      </p:sp>
      <p:sp>
        <p:nvSpPr>
          <p:cNvPr id="4" name="Content Placeholder 3">
            <a:extLst>
              <a:ext uri="{FF2B5EF4-FFF2-40B4-BE49-F238E27FC236}">
                <a16:creationId xmlns:a16="http://schemas.microsoft.com/office/drawing/2014/main" id="{5577B918-608C-9921-FC32-6D51584B3C33}"/>
              </a:ext>
            </a:extLst>
          </p:cNvPr>
          <p:cNvSpPr>
            <a:spLocks noGrp="1"/>
          </p:cNvSpPr>
          <p:nvPr>
            <p:ph sz="half" idx="2"/>
          </p:nvPr>
        </p:nvSpPr>
        <p:spPr/>
        <p:txBody>
          <a:bodyPr/>
          <a:lstStyle/>
          <a:p>
            <a:pPr marL="0" indent="0">
              <a:buNone/>
            </a:pPr>
            <a:r>
              <a:rPr lang="en-GB" b="0" dirty="0">
                <a:solidFill>
                  <a:srgbClr val="FFC600"/>
                </a:solidFill>
                <a:effectLst/>
                <a:latin typeface="Consolas" panose="020B0609020204030204" pitchFamily="49" charset="0"/>
              </a:rPr>
              <a:t>int</a:t>
            </a:r>
            <a:r>
              <a:rPr lang="en-GB" b="0" dirty="0">
                <a:solidFill>
                  <a:srgbClr val="FFFFFF"/>
                </a:solidFill>
                <a:effectLst/>
                <a:latin typeface="Consolas" panose="020B0609020204030204" pitchFamily="49" charset="0"/>
              </a:rPr>
              <a:t> </a:t>
            </a:r>
            <a:r>
              <a:rPr lang="en-GB" b="0" dirty="0">
                <a:solidFill>
                  <a:srgbClr val="FFC600"/>
                </a:solidFill>
                <a:effectLst/>
                <a:latin typeface="Consolas" panose="020B0609020204030204" pitchFamily="49" charset="0"/>
              </a:rPr>
              <a:t>foo</a:t>
            </a:r>
            <a:r>
              <a:rPr lang="en-GB" b="0" dirty="0">
                <a:solidFill>
                  <a:srgbClr val="E1EFFF"/>
                </a:solidFill>
                <a:effectLst/>
                <a:latin typeface="Consolas" panose="020B0609020204030204" pitchFamily="49" charset="0"/>
              </a:rPr>
              <a:t>(</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x,</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y)</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FFFFFF"/>
                </a:solidFill>
                <a:effectLst/>
                <a:latin typeface="Consolas" panose="020B0609020204030204" pitchFamily="49" charset="0"/>
              </a:rPr>
              <a:t>z</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x</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y;</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return</a:t>
            </a:r>
            <a:r>
              <a:rPr lang="en-GB" b="0" dirty="0">
                <a:solidFill>
                  <a:srgbClr val="9EFFFF"/>
                </a:solidFill>
                <a:effectLst/>
                <a:latin typeface="Consolas" panose="020B0609020204030204" pitchFamily="49" charset="0"/>
              </a:rPr>
              <a:t> </a:t>
            </a:r>
            <a:r>
              <a:rPr lang="en-GB" b="0" dirty="0">
                <a:solidFill>
                  <a:srgbClr val="FFFFFF"/>
                </a:solidFill>
                <a:effectLst/>
                <a:latin typeface="Consolas" panose="020B0609020204030204" pitchFamily="49" charset="0"/>
              </a:rPr>
              <a:t>z</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endParaRPr lang="en-AU" dirty="0"/>
          </a:p>
        </p:txBody>
      </p:sp>
      <p:sp>
        <p:nvSpPr>
          <p:cNvPr id="5" name="Text Placeholder 4">
            <a:extLst>
              <a:ext uri="{FF2B5EF4-FFF2-40B4-BE49-F238E27FC236}">
                <a16:creationId xmlns:a16="http://schemas.microsoft.com/office/drawing/2014/main" id="{ACC100D1-BA8B-8DE3-CBDC-F72B5BE87D65}"/>
              </a:ext>
            </a:extLst>
          </p:cNvPr>
          <p:cNvSpPr>
            <a:spLocks noGrp="1"/>
          </p:cNvSpPr>
          <p:nvPr>
            <p:ph type="body" sz="quarter" idx="3"/>
          </p:nvPr>
        </p:nvSpPr>
        <p:spPr>
          <a:xfrm>
            <a:off x="5823482" y="2201921"/>
            <a:ext cx="4722813" cy="576262"/>
          </a:xfrm>
        </p:spPr>
        <p:txBody>
          <a:bodyPr/>
          <a:lstStyle/>
          <a:p>
            <a:r>
              <a:rPr lang="en-AU" dirty="0"/>
              <a:t>acceptable</a:t>
            </a:r>
          </a:p>
        </p:txBody>
      </p:sp>
      <p:sp>
        <p:nvSpPr>
          <p:cNvPr id="6" name="Content Placeholder 5">
            <a:extLst>
              <a:ext uri="{FF2B5EF4-FFF2-40B4-BE49-F238E27FC236}">
                <a16:creationId xmlns:a16="http://schemas.microsoft.com/office/drawing/2014/main" id="{76546675-2CC5-3BAD-0236-5486ED69F229}"/>
              </a:ext>
            </a:extLst>
          </p:cNvPr>
          <p:cNvSpPr>
            <a:spLocks noGrp="1"/>
          </p:cNvSpPr>
          <p:nvPr>
            <p:ph sz="quarter" idx="4"/>
          </p:nvPr>
        </p:nvSpPr>
        <p:spPr>
          <a:xfrm>
            <a:off x="5823482" y="2870201"/>
            <a:ext cx="5438075" cy="2920998"/>
          </a:xfrm>
        </p:spPr>
        <p:txBody>
          <a:bodyPr/>
          <a:lstStyle/>
          <a:p>
            <a:pPr marL="0" indent="0">
              <a:buNone/>
            </a:pPr>
            <a:r>
              <a:rPr lang="en-GB" b="0" dirty="0">
                <a:solidFill>
                  <a:srgbClr val="FFC600"/>
                </a:solidFill>
                <a:effectLst/>
                <a:latin typeface="Consolas" panose="020B0609020204030204" pitchFamily="49" charset="0"/>
              </a:rPr>
              <a:t>int</a:t>
            </a:r>
            <a:r>
              <a:rPr lang="en-GB" b="0" dirty="0">
                <a:solidFill>
                  <a:srgbClr val="FFFFFF"/>
                </a:solidFill>
                <a:effectLst/>
                <a:latin typeface="Consolas" panose="020B0609020204030204" pitchFamily="49" charset="0"/>
              </a:rPr>
              <a:t> </a:t>
            </a:r>
            <a:r>
              <a:rPr lang="en-GB" b="0" dirty="0">
                <a:solidFill>
                  <a:srgbClr val="FFC600"/>
                </a:solidFill>
                <a:effectLst/>
                <a:latin typeface="Consolas" panose="020B0609020204030204" pitchFamily="49" charset="0"/>
              </a:rPr>
              <a:t>add_2_numbers</a:t>
            </a:r>
            <a:r>
              <a:rPr lang="en-GB" b="0" dirty="0">
                <a:solidFill>
                  <a:srgbClr val="E1EFFF"/>
                </a:solidFill>
                <a:effectLst/>
                <a:latin typeface="Consolas" panose="020B0609020204030204" pitchFamily="49" charset="0"/>
              </a:rPr>
              <a:t>(</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left,</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right)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FFFFFF"/>
                </a:solidFill>
                <a:effectLst/>
                <a:latin typeface="Consolas" panose="020B0609020204030204" pitchFamily="49" charset="0"/>
              </a:rPr>
              <a:t>sum</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left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right;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return</a:t>
            </a:r>
            <a:r>
              <a:rPr lang="en-GB" b="0" dirty="0">
                <a:solidFill>
                  <a:srgbClr val="9EFFFF"/>
                </a:solidFill>
                <a:effectLst/>
                <a:latin typeface="Consolas" panose="020B0609020204030204" pitchFamily="49" charset="0"/>
              </a:rPr>
              <a:t> </a:t>
            </a:r>
            <a:r>
              <a:rPr lang="en-GB" b="0" dirty="0">
                <a:solidFill>
                  <a:srgbClr val="FFFFFF"/>
                </a:solidFill>
                <a:effectLst/>
                <a:latin typeface="Consolas" panose="020B0609020204030204" pitchFamily="49" charset="0"/>
              </a:rPr>
              <a:t>sum</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endParaRPr lang="en-AU" dirty="0"/>
          </a:p>
        </p:txBody>
      </p:sp>
      <p:pic>
        <p:nvPicPr>
          <p:cNvPr id="2052" name="Picture 4" descr="Movie gif. Jim Carrey as Fletcher Reede from Liar Liar clutches his face as he leans away in playful horror.">
            <a:extLst>
              <a:ext uri="{FF2B5EF4-FFF2-40B4-BE49-F238E27FC236}">
                <a16:creationId xmlns:a16="http://schemas.microsoft.com/office/drawing/2014/main" id="{9C764DF4-A9EE-11F2-60C3-6C5E4499C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42" y="5203656"/>
            <a:ext cx="1572378" cy="13976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m Cruise Sunglasses GIF by Top Gun">
            <a:extLst>
              <a:ext uri="{FF2B5EF4-FFF2-40B4-BE49-F238E27FC236}">
                <a16:creationId xmlns:a16="http://schemas.microsoft.com/office/drawing/2014/main" id="{45C3D7D3-AC5D-323C-FD1F-804339464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3457" y="5072215"/>
            <a:ext cx="1572378" cy="157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938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Exercise time: express intent</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fr-FR" dirty="0" err="1"/>
              <a:t>review</a:t>
            </a:r>
            <a:r>
              <a:rPr lang="fr-FR" dirty="0"/>
              <a:t>:</a:t>
            </a:r>
          </a:p>
          <a:p>
            <a:pPr marL="0" indent="0">
              <a:buNone/>
            </a:pPr>
            <a:r>
              <a:rPr lang="fr-FR" dirty="0"/>
              <a:t> code-</a:t>
            </a:r>
            <a:r>
              <a:rPr lang="fr-FR" dirty="0" err="1"/>
              <a:t>examples</a:t>
            </a:r>
            <a:r>
              <a:rPr lang="fr-FR" dirty="0"/>
              <a:t>\</a:t>
            </a:r>
            <a:r>
              <a:rPr lang="fr-FR" dirty="0" err="1"/>
              <a:t>express_intent</a:t>
            </a:r>
            <a:endParaRPr lang="fr-FR" dirty="0"/>
          </a:p>
          <a:p>
            <a:pPr marL="0" indent="0">
              <a:buNone/>
            </a:pPr>
            <a:r>
              <a:rPr lang="fr-FR" dirty="0" err="1"/>
              <a:t>Then</a:t>
            </a:r>
            <a:r>
              <a:rPr lang="fr-FR" dirty="0"/>
              <a:t> do: </a:t>
            </a:r>
          </a:p>
          <a:p>
            <a:pPr marL="0" indent="0">
              <a:buNone/>
            </a:pPr>
            <a:r>
              <a:rPr lang="fr-FR" dirty="0"/>
              <a:t>code-</a:t>
            </a:r>
            <a:r>
              <a:rPr lang="fr-FR" dirty="0" err="1"/>
              <a:t>examples</a:t>
            </a:r>
            <a:r>
              <a:rPr lang="fr-FR" dirty="0"/>
              <a:t>\</a:t>
            </a:r>
            <a:r>
              <a:rPr lang="fr-FR" dirty="0" err="1"/>
              <a:t>express_intent</a:t>
            </a:r>
            <a:r>
              <a:rPr lang="fr-FR" dirty="0"/>
              <a:t>\express-intent-ex1.c</a:t>
            </a:r>
            <a:endParaRPr lang="en-AU" dirty="0"/>
          </a:p>
        </p:txBody>
      </p:sp>
      <p:pic>
        <p:nvPicPr>
          <p:cNvPr id="5" name="Graphic 4" descr="Alarm clock with solid fill">
            <a:extLst>
              <a:ext uri="{FF2B5EF4-FFF2-40B4-BE49-F238E27FC236}">
                <a16:creationId xmlns:a16="http://schemas.microsoft.com/office/drawing/2014/main" id="{AAB402D4-9D3C-8A6B-4A37-35BDAE161D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83647" y="4800600"/>
            <a:ext cx="914400" cy="914400"/>
          </a:xfrm>
          <a:prstGeom prst="rect">
            <a:avLst/>
          </a:prstGeom>
        </p:spPr>
      </p:pic>
      <p:sp>
        <p:nvSpPr>
          <p:cNvPr id="6" name="TextBox 5">
            <a:extLst>
              <a:ext uri="{FF2B5EF4-FFF2-40B4-BE49-F238E27FC236}">
                <a16:creationId xmlns:a16="http://schemas.microsoft.com/office/drawing/2014/main" id="{3519FC55-14AF-C840-483B-7668D970B609}"/>
              </a:ext>
            </a:extLst>
          </p:cNvPr>
          <p:cNvSpPr txBox="1"/>
          <p:nvPr/>
        </p:nvSpPr>
        <p:spPr>
          <a:xfrm>
            <a:off x="7921071" y="5682734"/>
            <a:ext cx="1180836" cy="369332"/>
          </a:xfrm>
          <a:prstGeom prst="rect">
            <a:avLst/>
          </a:prstGeom>
          <a:noFill/>
        </p:spPr>
        <p:txBody>
          <a:bodyPr wrap="none" rtlCol="0">
            <a:spAutoFit/>
          </a:bodyPr>
          <a:lstStyle/>
          <a:p>
            <a:pPr algn="ctr"/>
            <a:r>
              <a:rPr lang="en-AU" dirty="0"/>
              <a:t>3 Minutes </a:t>
            </a:r>
          </a:p>
        </p:txBody>
      </p:sp>
    </p:spTree>
    <p:extLst>
      <p:ext uri="{BB962C8B-B14F-4D97-AF65-F5344CB8AC3E}">
        <p14:creationId xmlns:p14="http://schemas.microsoft.com/office/powerpoint/2010/main" val="2122647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Variable names</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en-AU" dirty="0"/>
              <a:t>Variable names should be meaningful in proportion to their lifetime and scope!</a:t>
            </a:r>
          </a:p>
          <a:p>
            <a:pPr marL="0" indent="0">
              <a:buNone/>
            </a:pPr>
            <a:r>
              <a:rPr lang="en-AU" dirty="0"/>
              <a:t>A rule of thumb is, the longer the variable stays alive the better the name needs to describe it and the longer it will be</a:t>
            </a:r>
          </a:p>
        </p:txBody>
      </p:sp>
    </p:spTree>
    <p:extLst>
      <p:ext uri="{BB962C8B-B14F-4D97-AF65-F5344CB8AC3E}">
        <p14:creationId xmlns:p14="http://schemas.microsoft.com/office/powerpoint/2010/main" val="2019393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2796-9CD2-4477-9C83-EA1B9EBCA392}"/>
              </a:ext>
            </a:extLst>
          </p:cNvPr>
          <p:cNvSpPr>
            <a:spLocks noGrp="1"/>
          </p:cNvSpPr>
          <p:nvPr>
            <p:ph type="title"/>
          </p:nvPr>
        </p:nvSpPr>
        <p:spPr/>
        <p:txBody>
          <a:bodyPr/>
          <a:lstStyle/>
          <a:p>
            <a:r>
              <a:rPr lang="en-AU" dirty="0"/>
              <a:t>Code compare: Variable names</a:t>
            </a:r>
          </a:p>
        </p:txBody>
      </p:sp>
      <p:sp>
        <p:nvSpPr>
          <p:cNvPr id="3" name="Text Placeholder 2">
            <a:extLst>
              <a:ext uri="{FF2B5EF4-FFF2-40B4-BE49-F238E27FC236}">
                <a16:creationId xmlns:a16="http://schemas.microsoft.com/office/drawing/2014/main" id="{E5B371D5-5E34-4661-FB8D-BBEA03B624A7}"/>
              </a:ext>
            </a:extLst>
          </p:cNvPr>
          <p:cNvSpPr>
            <a:spLocks noGrp="1"/>
          </p:cNvSpPr>
          <p:nvPr>
            <p:ph type="body" idx="1"/>
          </p:nvPr>
        </p:nvSpPr>
        <p:spPr/>
        <p:txBody>
          <a:bodyPr/>
          <a:lstStyle/>
          <a:p>
            <a:r>
              <a:rPr lang="en-AU" dirty="0"/>
              <a:t>Code horror</a:t>
            </a:r>
          </a:p>
        </p:txBody>
      </p:sp>
      <p:sp>
        <p:nvSpPr>
          <p:cNvPr id="4" name="Content Placeholder 3">
            <a:extLst>
              <a:ext uri="{FF2B5EF4-FFF2-40B4-BE49-F238E27FC236}">
                <a16:creationId xmlns:a16="http://schemas.microsoft.com/office/drawing/2014/main" id="{2D298CAF-2ADC-488E-ACE1-CDEC08EDEB70}"/>
              </a:ext>
            </a:extLst>
          </p:cNvPr>
          <p:cNvSpPr>
            <a:spLocks noGrp="1"/>
          </p:cNvSpPr>
          <p:nvPr>
            <p:ph sz="half" idx="2"/>
          </p:nvPr>
        </p:nvSpPr>
        <p:spPr>
          <a:xfrm>
            <a:off x="595564" y="2743870"/>
            <a:ext cx="4996923" cy="3674978"/>
          </a:xfrm>
        </p:spPr>
        <p:txBody>
          <a:bodyPr>
            <a:normAutofit fontScale="62500" lnSpcReduction="20000"/>
          </a:bodyPr>
          <a:lstStyle/>
          <a:p>
            <a:pPr marL="0" indent="0">
              <a:buNone/>
            </a:pPr>
            <a:br>
              <a:rPr lang="en-GB" b="0" dirty="0">
                <a:solidFill>
                  <a:srgbClr val="FFFFFF"/>
                </a:solidFill>
                <a:effectLst/>
                <a:latin typeface="Consolas" panose="020B0609020204030204" pitchFamily="49" charset="0"/>
              </a:rPr>
            </a:br>
            <a:r>
              <a:rPr lang="en-GB" b="0" dirty="0">
                <a:solidFill>
                  <a:srgbClr val="FFC600"/>
                </a:solidFill>
                <a:effectLst/>
                <a:latin typeface="Consolas" panose="020B0609020204030204" pitchFamily="49" charset="0"/>
              </a:rPr>
              <a:t>float</a:t>
            </a:r>
            <a:r>
              <a:rPr lang="en-GB" b="0" dirty="0">
                <a:solidFill>
                  <a:srgbClr val="FFFFFF"/>
                </a:solidFill>
                <a:effectLst/>
                <a:latin typeface="Consolas" panose="020B0609020204030204" pitchFamily="49" charset="0"/>
              </a:rPr>
              <a:t> x</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br>
              <a:rPr lang="en-GB" b="0" dirty="0">
                <a:solidFill>
                  <a:srgbClr val="FFFFFF"/>
                </a:solidFill>
                <a:effectLst/>
                <a:latin typeface="Consolas" panose="020B0609020204030204" pitchFamily="49" charset="0"/>
              </a:rPr>
            </a:br>
            <a:r>
              <a:rPr lang="en-GB" b="0" i="1" dirty="0">
                <a:solidFill>
                  <a:srgbClr val="0088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br>
              <a:rPr lang="en-GB" b="0" dirty="0">
                <a:solidFill>
                  <a:srgbClr val="FFFFFF"/>
                </a:solidFill>
                <a:effectLst/>
                <a:latin typeface="Consolas" panose="020B0609020204030204" pitchFamily="49" charset="0"/>
              </a:rPr>
            </a:br>
            <a:r>
              <a:rPr lang="en-GB" b="0" dirty="0">
                <a:solidFill>
                  <a:srgbClr val="FFC600"/>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get_temperature</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char</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FFFFFF"/>
                </a:solidFill>
                <a:effectLst/>
                <a:latin typeface="Consolas" panose="020B0609020204030204" pitchFamily="49" charset="0"/>
              </a:rPr>
              <a:t>w</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92FC79"/>
                </a:solidFill>
                <a:effectLst/>
                <a:latin typeface="Consolas" panose="020B0609020204030204" pitchFamily="49" charset="0"/>
              </a:rPr>
              <a:t>"</a:t>
            </a:r>
            <a:r>
              <a:rPr lang="en-GB" b="0" dirty="0">
                <a:solidFill>
                  <a:srgbClr val="A5FF90"/>
                </a:solidFill>
                <a:effectLst/>
                <a:latin typeface="Consolas" panose="020B0609020204030204" pitchFamily="49" charset="0"/>
              </a:rPr>
              <a:t>some bus id</a:t>
            </a:r>
            <a:r>
              <a:rPr lang="en-GB" b="0" dirty="0">
                <a:solidFill>
                  <a:srgbClr val="92FC79"/>
                </a:solidFill>
                <a:effectLst/>
                <a:latin typeface="Consolas" panose="020B0609020204030204" pitchFamily="49" charset="0"/>
              </a:rPr>
              <a:t>"</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float</a:t>
            </a:r>
            <a:r>
              <a:rPr lang="en-GB" b="0" dirty="0">
                <a:solidFill>
                  <a:srgbClr val="9EFFFF"/>
                </a:solidFill>
                <a:effectLst/>
                <a:latin typeface="Consolas" panose="020B0609020204030204" pitchFamily="49" charset="0"/>
              </a:rPr>
              <a:t> temp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get_value</a:t>
            </a:r>
            <a:r>
              <a:rPr lang="en-GB" b="0" dirty="0">
                <a:solidFill>
                  <a:srgbClr val="E1EFFF"/>
                </a:solidFill>
                <a:effectLst/>
                <a:latin typeface="Consolas" panose="020B0609020204030204" pitchFamily="49" charset="0"/>
              </a:rPr>
              <a:t>(</a:t>
            </a:r>
            <a:r>
              <a:rPr lang="en-GB" b="0" dirty="0">
                <a:solidFill>
                  <a:srgbClr val="FFFFFF"/>
                </a:solidFill>
                <a:effectLst/>
                <a:latin typeface="Consolas" panose="020B0609020204030204" pitchFamily="49" charset="0"/>
              </a:rPr>
              <a:t>w</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some_call_2</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some_call_3</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some_call_4</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FFFF"/>
                </a:solidFill>
                <a:effectLst/>
                <a:latin typeface="Consolas" panose="020B0609020204030204" pitchFamily="49" charset="0"/>
              </a:rPr>
              <a:t>x</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some_call_5</a:t>
            </a:r>
            <a:r>
              <a:rPr lang="en-GB" b="0" dirty="0">
                <a:solidFill>
                  <a:srgbClr val="E1EFFF"/>
                </a:solidFill>
                <a:effectLst/>
                <a:latin typeface="Consolas" panose="020B0609020204030204" pitchFamily="49" charset="0"/>
              </a:rPr>
              <a:t>(</a:t>
            </a:r>
            <a:r>
              <a:rPr lang="en-GB" b="0" dirty="0">
                <a:solidFill>
                  <a:srgbClr val="9EFFFF"/>
                </a:solidFill>
                <a:effectLst/>
                <a:latin typeface="Consolas" panose="020B0609020204030204" pitchFamily="49" charset="0"/>
              </a:rPr>
              <a:t>temp</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endParaRPr lang="en-AU" dirty="0"/>
          </a:p>
        </p:txBody>
      </p:sp>
      <p:sp>
        <p:nvSpPr>
          <p:cNvPr id="5" name="Text Placeholder 4">
            <a:extLst>
              <a:ext uri="{FF2B5EF4-FFF2-40B4-BE49-F238E27FC236}">
                <a16:creationId xmlns:a16="http://schemas.microsoft.com/office/drawing/2014/main" id="{8FC8A6DC-3F42-98D8-3CAF-250FB7F5EAF9}"/>
              </a:ext>
            </a:extLst>
          </p:cNvPr>
          <p:cNvSpPr>
            <a:spLocks noGrp="1"/>
          </p:cNvSpPr>
          <p:nvPr>
            <p:ph type="body" sz="quarter" idx="3"/>
          </p:nvPr>
        </p:nvSpPr>
        <p:spPr/>
        <p:txBody>
          <a:bodyPr/>
          <a:lstStyle/>
          <a:p>
            <a:r>
              <a:rPr lang="en-AU" dirty="0"/>
              <a:t>acceptable</a:t>
            </a:r>
          </a:p>
        </p:txBody>
      </p:sp>
      <p:sp>
        <p:nvSpPr>
          <p:cNvPr id="6" name="Content Placeholder 5">
            <a:extLst>
              <a:ext uri="{FF2B5EF4-FFF2-40B4-BE49-F238E27FC236}">
                <a16:creationId xmlns:a16="http://schemas.microsoft.com/office/drawing/2014/main" id="{3032488A-945D-E95A-84B2-4D642BEAA983}"/>
              </a:ext>
            </a:extLst>
          </p:cNvPr>
          <p:cNvSpPr>
            <a:spLocks noGrp="1"/>
          </p:cNvSpPr>
          <p:nvPr>
            <p:ph sz="quarter" idx="4"/>
          </p:nvPr>
        </p:nvSpPr>
        <p:spPr>
          <a:xfrm>
            <a:off x="5823483" y="2870200"/>
            <a:ext cx="4995334" cy="3674977"/>
          </a:xfrm>
        </p:spPr>
        <p:txBody>
          <a:bodyPr>
            <a:normAutofit fontScale="62500" lnSpcReduction="20000"/>
          </a:bodyPr>
          <a:lstStyle/>
          <a:p>
            <a:pPr marL="0" indent="0">
              <a:buNone/>
            </a:pPr>
            <a:r>
              <a:rPr lang="en-GB" b="0" dirty="0">
                <a:solidFill>
                  <a:srgbClr val="FFC600"/>
                </a:solidFill>
                <a:effectLst/>
                <a:latin typeface="Consolas" panose="020B0609020204030204" pitchFamily="49" charset="0"/>
              </a:rPr>
              <a:t>float</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water_temperature</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br>
              <a:rPr lang="en-GB" b="0" dirty="0">
                <a:solidFill>
                  <a:srgbClr val="FFFFFF"/>
                </a:solidFill>
                <a:effectLst/>
                <a:latin typeface="Consolas" panose="020B0609020204030204" pitchFamily="49" charset="0"/>
              </a:rPr>
            </a:br>
            <a:r>
              <a:rPr lang="en-GB" b="0" dirty="0">
                <a:solidFill>
                  <a:srgbClr val="FFC600"/>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get_temperature</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char</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FFFFFF"/>
                </a:solidFill>
                <a:effectLst/>
                <a:latin typeface="Consolas" panose="020B0609020204030204" pitchFamily="49" charset="0"/>
              </a:rPr>
              <a:t>id</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92FC79"/>
                </a:solidFill>
                <a:effectLst/>
                <a:latin typeface="Consolas" panose="020B0609020204030204" pitchFamily="49" charset="0"/>
              </a:rPr>
              <a:t>"</a:t>
            </a:r>
            <a:r>
              <a:rPr lang="en-GB" b="0" dirty="0">
                <a:solidFill>
                  <a:srgbClr val="A5FF90"/>
                </a:solidFill>
                <a:effectLst/>
                <a:latin typeface="Consolas" panose="020B0609020204030204" pitchFamily="49" charset="0"/>
              </a:rPr>
              <a:t>some bus id</a:t>
            </a:r>
            <a:r>
              <a:rPr lang="en-GB" b="0" dirty="0">
                <a:solidFill>
                  <a:srgbClr val="92FC79"/>
                </a:solidFill>
                <a:effectLst/>
                <a:latin typeface="Consolas" panose="020B0609020204030204" pitchFamily="49" charset="0"/>
              </a:rPr>
              <a:t>"</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float</a:t>
            </a:r>
            <a:r>
              <a:rPr lang="en-GB" b="0" dirty="0">
                <a:solidFill>
                  <a:srgbClr val="9EFFFF"/>
                </a:solidFill>
                <a:effectLst/>
                <a:latin typeface="Consolas" panose="020B0609020204030204" pitchFamily="49" charset="0"/>
              </a:rPr>
              <a:t> </a:t>
            </a:r>
            <a:r>
              <a:rPr lang="en-GB" b="0" dirty="0">
                <a:solidFill>
                  <a:srgbClr val="FFFFFF"/>
                </a:solidFill>
                <a:effectLst/>
                <a:latin typeface="Consolas" panose="020B0609020204030204" pitchFamily="49" charset="0"/>
              </a:rPr>
              <a:t>temperature</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get_value</a:t>
            </a:r>
            <a:r>
              <a:rPr lang="en-GB" b="0" dirty="0">
                <a:solidFill>
                  <a:srgbClr val="E1EFFF"/>
                </a:solidFill>
                <a:effectLst/>
                <a:latin typeface="Consolas" panose="020B0609020204030204" pitchFamily="49" charset="0"/>
              </a:rPr>
              <a:t>(</a:t>
            </a:r>
            <a:r>
              <a:rPr lang="en-GB" b="0" dirty="0">
                <a:solidFill>
                  <a:srgbClr val="FFFFFF"/>
                </a:solidFill>
                <a:effectLst/>
                <a:latin typeface="Consolas" panose="020B0609020204030204" pitchFamily="49" charset="0"/>
              </a:rPr>
              <a:t>id</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some_call_2</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some_call_3</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some_call_4</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water_temperature</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some_call_5</a:t>
            </a:r>
            <a:r>
              <a:rPr lang="en-GB" b="0" dirty="0">
                <a:solidFill>
                  <a:srgbClr val="E1EFFF"/>
                </a:solidFill>
                <a:effectLst/>
                <a:latin typeface="Consolas" panose="020B0609020204030204" pitchFamily="49" charset="0"/>
              </a:rPr>
              <a:t>(</a:t>
            </a:r>
            <a:r>
              <a:rPr lang="en-GB" b="0" dirty="0">
                <a:solidFill>
                  <a:srgbClr val="FFFFFF"/>
                </a:solidFill>
                <a:effectLst/>
                <a:latin typeface="Consolas" panose="020B0609020204030204" pitchFamily="49" charset="0"/>
              </a:rPr>
              <a:t>temperature</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endParaRPr lang="en-AU" dirty="0"/>
          </a:p>
        </p:txBody>
      </p:sp>
      <p:pic>
        <p:nvPicPr>
          <p:cNvPr id="4098" name="Picture 2" descr="TV gif. A clip from a 90s Apple promo shows a young Brent Rambo sitting at a computer. He has a cool smirk and nods his head at the screen. The camera zooms in closer as he looks straight at us with a very serious look on his face, still nodding. He holds up a big thumbs up, giving a very serious, and somewhat awkward approval. ">
            <a:extLst>
              <a:ext uri="{FF2B5EF4-FFF2-40B4-BE49-F238E27FC236}">
                <a16:creationId xmlns:a16="http://schemas.microsoft.com/office/drawing/2014/main" id="{50A8FAC8-2A48-8B39-8EA7-BA604FF7F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2638" y="3489158"/>
            <a:ext cx="2427467" cy="18183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is Is Bad Uh Oh GIF by Amazon Prime Video">
            <a:extLst>
              <a:ext uri="{FF2B5EF4-FFF2-40B4-BE49-F238E27FC236}">
                <a16:creationId xmlns:a16="http://schemas.microsoft.com/office/drawing/2014/main" id="{9E3AB83B-81DF-B218-4AF3-CDE452A11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197" y="444366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397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Exercise time: variable names</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fr-FR" dirty="0" err="1"/>
              <a:t>review</a:t>
            </a:r>
            <a:r>
              <a:rPr lang="fr-FR" dirty="0"/>
              <a:t>:</a:t>
            </a:r>
          </a:p>
          <a:p>
            <a:pPr marL="0" indent="0">
              <a:buNone/>
            </a:pPr>
            <a:r>
              <a:rPr lang="fr-FR" dirty="0"/>
              <a:t> code-</a:t>
            </a:r>
            <a:r>
              <a:rPr lang="fr-FR" dirty="0" err="1"/>
              <a:t>examples</a:t>
            </a:r>
            <a:r>
              <a:rPr lang="fr-FR" dirty="0"/>
              <a:t>\</a:t>
            </a:r>
            <a:r>
              <a:rPr lang="fr-FR" dirty="0" err="1"/>
              <a:t>variable_names</a:t>
            </a:r>
            <a:endParaRPr lang="fr-FR" dirty="0"/>
          </a:p>
          <a:p>
            <a:pPr marL="0" indent="0">
              <a:buNone/>
            </a:pPr>
            <a:r>
              <a:rPr lang="fr-FR" dirty="0" err="1"/>
              <a:t>Then</a:t>
            </a:r>
            <a:r>
              <a:rPr lang="fr-FR" dirty="0"/>
              <a:t> do: </a:t>
            </a:r>
          </a:p>
          <a:p>
            <a:pPr marL="0" indent="0">
              <a:buNone/>
            </a:pPr>
            <a:r>
              <a:rPr lang="fr-FR" dirty="0"/>
              <a:t>code-</a:t>
            </a:r>
            <a:r>
              <a:rPr lang="fr-FR" dirty="0" err="1"/>
              <a:t>examples</a:t>
            </a:r>
            <a:r>
              <a:rPr lang="fr-FR" dirty="0"/>
              <a:t>\</a:t>
            </a:r>
            <a:r>
              <a:rPr lang="fr-FR" dirty="0" err="1"/>
              <a:t>variable_names</a:t>
            </a:r>
            <a:r>
              <a:rPr lang="fr-FR" dirty="0"/>
              <a:t>\variable_names-ex1.c</a:t>
            </a:r>
            <a:endParaRPr lang="en-AU" dirty="0"/>
          </a:p>
        </p:txBody>
      </p:sp>
      <p:pic>
        <p:nvPicPr>
          <p:cNvPr id="4" name="Graphic 3" descr="Alarm clock with solid fill">
            <a:extLst>
              <a:ext uri="{FF2B5EF4-FFF2-40B4-BE49-F238E27FC236}">
                <a16:creationId xmlns:a16="http://schemas.microsoft.com/office/drawing/2014/main" id="{ABED42F9-F596-0616-1596-726B1F649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83647" y="4800600"/>
            <a:ext cx="914400" cy="914400"/>
          </a:xfrm>
          <a:prstGeom prst="rect">
            <a:avLst/>
          </a:prstGeom>
        </p:spPr>
      </p:pic>
      <p:sp>
        <p:nvSpPr>
          <p:cNvPr id="5" name="TextBox 4">
            <a:extLst>
              <a:ext uri="{FF2B5EF4-FFF2-40B4-BE49-F238E27FC236}">
                <a16:creationId xmlns:a16="http://schemas.microsoft.com/office/drawing/2014/main" id="{6FB981D4-903E-5E31-0FAC-307C6B437DEB}"/>
              </a:ext>
            </a:extLst>
          </p:cNvPr>
          <p:cNvSpPr txBox="1"/>
          <p:nvPr/>
        </p:nvSpPr>
        <p:spPr>
          <a:xfrm>
            <a:off x="7921071" y="5682734"/>
            <a:ext cx="1180836" cy="369332"/>
          </a:xfrm>
          <a:prstGeom prst="rect">
            <a:avLst/>
          </a:prstGeom>
          <a:noFill/>
        </p:spPr>
        <p:txBody>
          <a:bodyPr wrap="none" rtlCol="0">
            <a:spAutoFit/>
          </a:bodyPr>
          <a:lstStyle/>
          <a:p>
            <a:pPr algn="ctr"/>
            <a:r>
              <a:rPr lang="en-AU" dirty="0"/>
              <a:t>3 Minutes </a:t>
            </a:r>
          </a:p>
        </p:txBody>
      </p:sp>
    </p:spTree>
    <p:extLst>
      <p:ext uri="{BB962C8B-B14F-4D97-AF65-F5344CB8AC3E}">
        <p14:creationId xmlns:p14="http://schemas.microsoft.com/office/powerpoint/2010/main" val="127842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KEEP YOUR SCOPE SMALL</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a:xfrm>
            <a:off x="685801" y="2142067"/>
            <a:ext cx="10131425" cy="4526588"/>
          </a:xfrm>
        </p:spPr>
        <p:txBody>
          <a:bodyPr>
            <a:normAutofit/>
          </a:bodyPr>
          <a:lstStyle/>
          <a:p>
            <a:r>
              <a:rPr lang="en-GB" dirty="0">
                <a:latin typeface="Open Sans" panose="020B0606030504020204" pitchFamily="34" charset="0"/>
              </a:rPr>
              <a:t>Limit the amount you need to focus on at any given time. This means when reading the code everything related to what you are looking for should be easy to find and to get to.</a:t>
            </a:r>
          </a:p>
          <a:p>
            <a:r>
              <a:rPr lang="en-GB" dirty="0">
                <a:latin typeface="Open Sans" panose="020B0606030504020204" pitchFamily="34" charset="0"/>
              </a:rPr>
              <a:t>Don’t make the reader try to remember too much</a:t>
            </a:r>
          </a:p>
          <a:p>
            <a:pPr marL="0" indent="0">
              <a:buNone/>
            </a:pPr>
            <a:r>
              <a:rPr lang="en-GB" dirty="0">
                <a:latin typeface="Open Sans" panose="020B0606030504020204" pitchFamily="34" charset="0"/>
              </a:rPr>
              <a:t>How??? </a:t>
            </a:r>
          </a:p>
          <a:p>
            <a:r>
              <a:rPr lang="en-GB" dirty="0">
                <a:latin typeface="Open Sans" panose="020B0606030504020204" pitchFamily="34" charset="0"/>
              </a:rPr>
              <a:t>Declare variables close to where they are needed</a:t>
            </a:r>
          </a:p>
          <a:p>
            <a:r>
              <a:rPr lang="en-GB" dirty="0">
                <a:latin typeface="Open Sans" panose="020B0606030504020204" pitchFamily="34" charset="0"/>
              </a:rPr>
              <a:t>Check for error conditions early and exit early. </a:t>
            </a:r>
          </a:p>
          <a:p>
            <a:r>
              <a:rPr lang="en-GB" dirty="0">
                <a:latin typeface="Open Sans" panose="020B0606030504020204" pitchFamily="34" charset="0"/>
              </a:rPr>
              <a:t>Minimize nesting</a:t>
            </a:r>
          </a:p>
          <a:p>
            <a:r>
              <a:rPr lang="en-GB" dirty="0">
                <a:latin typeface="Open Sans" panose="020B0606030504020204" pitchFamily="34" charset="0"/>
              </a:rPr>
              <a:t>Isolate functions to modules and mark them as static if they are not needed elsewhere</a:t>
            </a:r>
          </a:p>
          <a:p>
            <a:r>
              <a:rPr lang="en-GB" dirty="0">
                <a:latin typeface="Open Sans" panose="020B0606030504020204" pitchFamily="34" charset="0"/>
              </a:rPr>
              <a:t>Minimize global variables</a:t>
            </a:r>
          </a:p>
        </p:txBody>
      </p:sp>
    </p:spTree>
    <p:extLst>
      <p:ext uri="{BB962C8B-B14F-4D97-AF65-F5344CB8AC3E}">
        <p14:creationId xmlns:p14="http://schemas.microsoft.com/office/powerpoint/2010/main" val="1661697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AA2C-A020-980A-1060-DD85960C51A5}"/>
              </a:ext>
            </a:extLst>
          </p:cNvPr>
          <p:cNvSpPr>
            <a:spLocks noGrp="1"/>
          </p:cNvSpPr>
          <p:nvPr>
            <p:ph type="title"/>
          </p:nvPr>
        </p:nvSpPr>
        <p:spPr/>
        <p:txBody>
          <a:bodyPr/>
          <a:lstStyle/>
          <a:p>
            <a:r>
              <a:rPr lang="en-AU" dirty="0"/>
              <a:t>Code compare: keep scope small</a:t>
            </a:r>
          </a:p>
        </p:txBody>
      </p:sp>
      <p:sp>
        <p:nvSpPr>
          <p:cNvPr id="3" name="Text Placeholder 2">
            <a:extLst>
              <a:ext uri="{FF2B5EF4-FFF2-40B4-BE49-F238E27FC236}">
                <a16:creationId xmlns:a16="http://schemas.microsoft.com/office/drawing/2014/main" id="{048911CA-4BEF-5E6F-DB9E-ADF9C8A79E8F}"/>
              </a:ext>
            </a:extLst>
          </p:cNvPr>
          <p:cNvSpPr>
            <a:spLocks noGrp="1"/>
          </p:cNvSpPr>
          <p:nvPr>
            <p:ph type="body" idx="1"/>
          </p:nvPr>
        </p:nvSpPr>
        <p:spPr>
          <a:xfrm>
            <a:off x="973670" y="1712941"/>
            <a:ext cx="4709054" cy="576262"/>
          </a:xfrm>
        </p:spPr>
        <p:txBody>
          <a:bodyPr/>
          <a:lstStyle/>
          <a:p>
            <a:r>
              <a:rPr lang="en-AU" dirty="0"/>
              <a:t>Code horror  </a:t>
            </a:r>
          </a:p>
        </p:txBody>
      </p:sp>
      <p:sp>
        <p:nvSpPr>
          <p:cNvPr id="4" name="Content Placeholder 3">
            <a:extLst>
              <a:ext uri="{FF2B5EF4-FFF2-40B4-BE49-F238E27FC236}">
                <a16:creationId xmlns:a16="http://schemas.microsoft.com/office/drawing/2014/main" id="{8B619E0B-5E35-E677-9A09-516EAA4F5672}"/>
              </a:ext>
            </a:extLst>
          </p:cNvPr>
          <p:cNvSpPr>
            <a:spLocks noGrp="1"/>
          </p:cNvSpPr>
          <p:nvPr>
            <p:ph sz="half" idx="2"/>
          </p:nvPr>
        </p:nvSpPr>
        <p:spPr>
          <a:xfrm>
            <a:off x="685801" y="2340142"/>
            <a:ext cx="4996923" cy="4439653"/>
          </a:xfrm>
        </p:spPr>
        <p:txBody>
          <a:bodyPr>
            <a:normAutofit fontScale="62500" lnSpcReduction="20000"/>
          </a:bodyPr>
          <a:lstStyle/>
          <a:p>
            <a:pPr marL="0" indent="0">
              <a:buNone/>
            </a:pPr>
            <a:r>
              <a:rPr lang="en-GB" b="0" i="1" dirty="0" err="1">
                <a:solidFill>
                  <a:srgbClr val="FF68B8"/>
                </a:solidFill>
                <a:effectLst/>
                <a:latin typeface="Consolas" panose="020B0609020204030204" pitchFamily="49" charset="0"/>
              </a:rPr>
              <a:t>esp_err_t</a:t>
            </a:r>
            <a:r>
              <a:rPr lang="en-GB" b="0" dirty="0">
                <a:solidFill>
                  <a:srgbClr val="FFFFFF"/>
                </a:solidFill>
                <a:effectLst/>
                <a:latin typeface="Consolas" panose="020B0609020204030204" pitchFamily="49" charset="0"/>
              </a:rPr>
              <a:t> </a:t>
            </a:r>
            <a:r>
              <a:rPr lang="en-GB" b="0" dirty="0">
                <a:solidFill>
                  <a:srgbClr val="FFC600"/>
                </a:solidFill>
                <a:effectLst/>
                <a:latin typeface="Consolas" panose="020B0609020204030204" pitchFamily="49" charset="0"/>
              </a:rPr>
              <a:t>divide_2_numbers</a:t>
            </a:r>
            <a:r>
              <a:rPr lang="en-GB" b="0" dirty="0">
                <a:solidFill>
                  <a:srgbClr val="E1EFFF"/>
                </a:solidFill>
                <a:effectLst/>
                <a:latin typeface="Consolas" panose="020B0609020204030204" pitchFamily="49" charset="0"/>
              </a:rPr>
              <a:t>(</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left,</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right,</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float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E1EFFF"/>
                </a:solidFill>
                <a:effectLst/>
                <a:latin typeface="Consolas" panose="020B0609020204030204" pitchFamily="49" charset="0"/>
              </a:rPr>
              <a:t>result)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local_result</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bool</a:t>
            </a:r>
            <a:r>
              <a:rPr lang="en-GB" b="0" dirty="0">
                <a:solidFill>
                  <a:srgbClr val="9E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is_err</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if</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(right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FF628C"/>
                </a:solidFill>
                <a:effectLst/>
                <a:latin typeface="Consolas" panose="020B0609020204030204" pitchFamily="49" charset="0"/>
              </a:rPr>
              <a:t>0</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is_err</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true</a:t>
            </a:r>
            <a:r>
              <a:rPr lang="en-GB" b="0" dirty="0">
                <a:solidFill>
                  <a:srgbClr val="E1EFFF"/>
                </a:solidFill>
                <a:effectLst/>
                <a:latin typeface="Consolas" panose="020B0609020204030204" pitchFamily="49" charset="0"/>
              </a:rPr>
              <a:t>;</a:t>
            </a:r>
          </a:p>
          <a:p>
            <a:pPr marL="0" indent="0">
              <a:buNone/>
            </a:pPr>
            <a:r>
              <a:rPr lang="en-AU" dirty="0">
                <a:solidFill>
                  <a:srgbClr val="FF9D00"/>
                </a:solidFill>
                <a:latin typeface="Consolas" panose="020B0609020204030204" pitchFamily="49" charset="0"/>
              </a:rPr>
              <a:t>    </a:t>
            </a:r>
            <a:r>
              <a:rPr lang="en-AU" b="0" dirty="0">
                <a:solidFill>
                  <a:srgbClr val="FF9D00"/>
                </a:solidFill>
                <a:effectLst/>
                <a:latin typeface="Consolas" panose="020B0609020204030204" pitchFamily="49" charset="0"/>
              </a:rPr>
              <a:t>else</a:t>
            </a:r>
            <a:endParaRPr lang="en-AU" b="0" dirty="0">
              <a:solidFill>
                <a:srgbClr val="FFFFFF"/>
              </a:solidFill>
              <a:effectLst/>
              <a:latin typeface="Consolas" panose="020B0609020204030204" pitchFamily="49" charset="0"/>
            </a:endParaRPr>
          </a:p>
          <a:p>
            <a:pPr marL="0" indent="0">
              <a:buNone/>
            </a:pPr>
            <a:r>
              <a:rPr lang="en-AU" b="0" dirty="0">
                <a:solidFill>
                  <a:srgbClr val="9EFFFF"/>
                </a:solidFill>
                <a:effectLst/>
                <a:latin typeface="Consolas" panose="020B0609020204030204" pitchFamily="49" charset="0"/>
              </a:rPr>
              <a:t>        </a:t>
            </a:r>
            <a:r>
              <a:rPr lang="en-AU" b="0" dirty="0" err="1">
                <a:solidFill>
                  <a:srgbClr val="FFFFFF"/>
                </a:solidFill>
                <a:effectLst/>
                <a:latin typeface="Consolas" panose="020B0609020204030204" pitchFamily="49" charset="0"/>
              </a:rPr>
              <a:t>is_err</a:t>
            </a:r>
            <a:r>
              <a:rPr lang="en-AU" b="0" dirty="0">
                <a:solidFill>
                  <a:srgbClr val="9EFFFF"/>
                </a:solidFill>
                <a:effectLst/>
                <a:latin typeface="Consolas" panose="020B0609020204030204" pitchFamily="49" charset="0"/>
              </a:rPr>
              <a:t> </a:t>
            </a:r>
            <a:r>
              <a:rPr lang="en-AU" b="0" dirty="0">
                <a:solidFill>
                  <a:srgbClr val="FF9D00"/>
                </a:solidFill>
                <a:effectLst/>
                <a:latin typeface="Consolas" panose="020B0609020204030204" pitchFamily="49" charset="0"/>
              </a:rPr>
              <a:t>=</a:t>
            </a:r>
            <a:r>
              <a:rPr lang="en-AU" b="0" dirty="0">
                <a:solidFill>
                  <a:srgbClr val="9EFFFF"/>
                </a:solidFill>
                <a:effectLst/>
                <a:latin typeface="Consolas" panose="020B0609020204030204" pitchFamily="49" charset="0"/>
              </a:rPr>
              <a:t> </a:t>
            </a:r>
            <a:r>
              <a:rPr lang="en-AU" b="0" dirty="0">
                <a:solidFill>
                  <a:srgbClr val="FFC600"/>
                </a:solidFill>
                <a:effectLst/>
                <a:latin typeface="Consolas" panose="020B0609020204030204" pitchFamily="49" charset="0"/>
              </a:rPr>
              <a:t>false</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if</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a:t>
            </a:r>
            <a:r>
              <a:rPr lang="en-GB" b="0" dirty="0" err="1">
                <a:solidFill>
                  <a:srgbClr val="FFFFFF"/>
                </a:solidFill>
                <a:effectLst/>
                <a:latin typeface="Consolas" panose="020B0609020204030204" pitchFamily="49" charset="0"/>
              </a:rPr>
              <a:t>is_err</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false</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local_result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left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right;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E1EFFF"/>
                </a:solidFill>
                <a:effectLst/>
                <a:latin typeface="Consolas" panose="020B0609020204030204" pitchFamily="49" charset="0"/>
              </a:rPr>
              <a:t>result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local_result</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return</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ESP_OK</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return</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ESP_FAIL</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AU" dirty="0"/>
          </a:p>
        </p:txBody>
      </p:sp>
      <p:sp>
        <p:nvSpPr>
          <p:cNvPr id="5" name="Text Placeholder 4">
            <a:extLst>
              <a:ext uri="{FF2B5EF4-FFF2-40B4-BE49-F238E27FC236}">
                <a16:creationId xmlns:a16="http://schemas.microsoft.com/office/drawing/2014/main" id="{BC332FD9-D01D-FFD3-013C-2CFBDEB18F46}"/>
              </a:ext>
            </a:extLst>
          </p:cNvPr>
          <p:cNvSpPr>
            <a:spLocks noGrp="1"/>
          </p:cNvSpPr>
          <p:nvPr>
            <p:ph type="body" sz="quarter" idx="3"/>
          </p:nvPr>
        </p:nvSpPr>
        <p:spPr>
          <a:xfrm>
            <a:off x="5976803" y="1589701"/>
            <a:ext cx="4722813" cy="576262"/>
          </a:xfrm>
        </p:spPr>
        <p:txBody>
          <a:bodyPr/>
          <a:lstStyle/>
          <a:p>
            <a:r>
              <a:rPr lang="en-AU" dirty="0"/>
              <a:t>acceptable</a:t>
            </a:r>
          </a:p>
        </p:txBody>
      </p:sp>
      <p:sp>
        <p:nvSpPr>
          <p:cNvPr id="6" name="Content Placeholder 5">
            <a:extLst>
              <a:ext uri="{FF2B5EF4-FFF2-40B4-BE49-F238E27FC236}">
                <a16:creationId xmlns:a16="http://schemas.microsoft.com/office/drawing/2014/main" id="{056F81DA-CFF5-7223-391D-FBB8F79C04EF}"/>
              </a:ext>
            </a:extLst>
          </p:cNvPr>
          <p:cNvSpPr>
            <a:spLocks noGrp="1"/>
          </p:cNvSpPr>
          <p:nvPr>
            <p:ph sz="quarter" idx="4"/>
          </p:nvPr>
        </p:nvSpPr>
        <p:spPr>
          <a:xfrm>
            <a:off x="5823483" y="2340142"/>
            <a:ext cx="5871212" cy="3451057"/>
          </a:xfrm>
        </p:spPr>
        <p:txBody>
          <a:bodyPr>
            <a:normAutofit fontScale="62500" lnSpcReduction="20000"/>
          </a:bodyPr>
          <a:lstStyle/>
          <a:p>
            <a:pPr marL="0" indent="0">
              <a:buNone/>
            </a:pPr>
            <a:r>
              <a:rPr lang="en-GB" b="0" i="1" dirty="0" err="1">
                <a:solidFill>
                  <a:srgbClr val="FF68B8"/>
                </a:solidFill>
                <a:effectLst/>
                <a:latin typeface="Consolas" panose="020B0609020204030204" pitchFamily="49" charset="0"/>
              </a:rPr>
              <a:t>esp_err_t</a:t>
            </a:r>
            <a:r>
              <a:rPr lang="en-GB" b="0" dirty="0">
                <a:solidFill>
                  <a:srgbClr val="FFFFFF"/>
                </a:solidFill>
                <a:effectLst/>
                <a:latin typeface="Consolas" panose="020B0609020204030204" pitchFamily="49" charset="0"/>
              </a:rPr>
              <a:t> </a:t>
            </a:r>
            <a:r>
              <a:rPr lang="en-GB" b="0" dirty="0">
                <a:solidFill>
                  <a:srgbClr val="FFC600"/>
                </a:solidFill>
                <a:effectLst/>
                <a:latin typeface="Consolas" panose="020B0609020204030204" pitchFamily="49" charset="0"/>
              </a:rPr>
              <a:t>divide_2_numbers</a:t>
            </a:r>
            <a:r>
              <a:rPr lang="en-GB" b="0" dirty="0">
                <a:solidFill>
                  <a:srgbClr val="E1EFFF"/>
                </a:solidFill>
                <a:effectLst/>
                <a:latin typeface="Consolas" panose="020B0609020204030204" pitchFamily="49" charset="0"/>
              </a:rPr>
              <a:t>(</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left,</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right,</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float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E1EFFF"/>
                </a:solidFill>
                <a:effectLst/>
                <a:latin typeface="Consolas" panose="020B0609020204030204" pitchFamily="49" charset="0"/>
              </a:rPr>
              <a:t>result)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if</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(right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FF628C"/>
                </a:solidFill>
                <a:effectLst/>
                <a:latin typeface="Consolas" panose="020B0609020204030204" pitchFamily="49" charset="0"/>
              </a:rPr>
              <a:t>0</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return</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ESP_FAIL</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int</a:t>
            </a:r>
            <a:r>
              <a:rPr lang="en-GB" b="0" dirty="0">
                <a:solidFill>
                  <a:srgbClr val="9E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local_result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left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a:solidFill>
                  <a:srgbClr val="E1EFFF"/>
                </a:solidFill>
                <a:effectLst/>
                <a:latin typeface="Consolas" panose="020B0609020204030204" pitchFamily="49" charset="0"/>
              </a:rPr>
              <a:t>right;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E1EFFF"/>
                </a:solidFill>
                <a:effectLst/>
                <a:latin typeface="Consolas" panose="020B0609020204030204" pitchFamily="49" charset="0"/>
              </a:rPr>
              <a:t>result</a:t>
            </a: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a:t>
            </a:r>
            <a:r>
              <a:rPr lang="en-GB" b="0" dirty="0">
                <a:solidFill>
                  <a:srgbClr val="9E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local_result</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return</a:t>
            </a:r>
            <a:r>
              <a:rPr lang="en-GB" b="0" dirty="0">
                <a:solidFill>
                  <a:srgbClr val="9EFFFF"/>
                </a:solidFill>
                <a:effectLst/>
                <a:latin typeface="Consolas" panose="020B0609020204030204" pitchFamily="49" charset="0"/>
              </a:rPr>
              <a:t> </a:t>
            </a:r>
            <a:r>
              <a:rPr lang="en-GB" b="0" dirty="0">
                <a:solidFill>
                  <a:srgbClr val="FFC600"/>
                </a:solidFill>
                <a:effectLst/>
                <a:latin typeface="Consolas" panose="020B0609020204030204" pitchFamily="49" charset="0"/>
              </a:rPr>
              <a:t>ESP_OK</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endParaRPr lang="en-AU" dirty="0"/>
          </a:p>
        </p:txBody>
      </p:sp>
      <p:pic>
        <p:nvPicPr>
          <p:cNvPr id="3074" name="Picture 2" descr="Movie gif. Wearing a brown suit jacket, Charlie Day gives us a blank look as several people walk by him in the background. After a second, he raises a hand to give us a thumbs up, then walks out of frame.">
            <a:extLst>
              <a:ext uri="{FF2B5EF4-FFF2-40B4-BE49-F238E27FC236}">
                <a16:creationId xmlns:a16="http://schemas.microsoft.com/office/drawing/2014/main" id="{ECFF770A-4794-5F67-D0D5-6FB1BB796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111" y="5334417"/>
            <a:ext cx="1646370" cy="12332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yan Gosling Snl GIF by ADWEEK">
            <a:extLst>
              <a:ext uri="{FF2B5EF4-FFF2-40B4-BE49-F238E27FC236}">
                <a16:creationId xmlns:a16="http://schemas.microsoft.com/office/drawing/2014/main" id="{C6173581-C790-A16E-729F-089CEF519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374" y="5629441"/>
            <a:ext cx="1905000"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362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Exercise time: keep scope small</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en-GB" dirty="0"/>
              <a:t>code-examples\</a:t>
            </a:r>
            <a:r>
              <a:rPr lang="en-GB" dirty="0" err="1"/>
              <a:t>keep_scope_small</a:t>
            </a:r>
            <a:r>
              <a:rPr lang="en-GB" dirty="0"/>
              <a:t>\</a:t>
            </a:r>
            <a:r>
              <a:rPr lang="en-GB" dirty="0" err="1"/>
              <a:t>avoid_nesting</a:t>
            </a:r>
            <a:r>
              <a:rPr lang="en-GB" dirty="0"/>
              <a:t>	.ex1.c</a:t>
            </a:r>
          </a:p>
          <a:p>
            <a:pPr marL="0" indent="0">
              <a:buNone/>
            </a:pPr>
            <a:r>
              <a:rPr lang="en-GB" dirty="0"/>
              <a:t>code-examples\</a:t>
            </a:r>
            <a:r>
              <a:rPr lang="en-GB" dirty="0" err="1"/>
              <a:t>keep_scope_small</a:t>
            </a:r>
            <a:r>
              <a:rPr lang="en-GB" dirty="0"/>
              <a:t>\keep_variable_lifetime_short.ex2.c</a:t>
            </a:r>
            <a:endParaRPr lang="fr-FR" dirty="0"/>
          </a:p>
        </p:txBody>
      </p:sp>
      <p:pic>
        <p:nvPicPr>
          <p:cNvPr id="4" name="Graphic 3" descr="Alarm clock with solid fill">
            <a:extLst>
              <a:ext uri="{FF2B5EF4-FFF2-40B4-BE49-F238E27FC236}">
                <a16:creationId xmlns:a16="http://schemas.microsoft.com/office/drawing/2014/main" id="{ABED42F9-F596-0616-1596-726B1F649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83647" y="4800600"/>
            <a:ext cx="914400" cy="914400"/>
          </a:xfrm>
          <a:prstGeom prst="rect">
            <a:avLst/>
          </a:prstGeom>
        </p:spPr>
      </p:pic>
      <p:sp>
        <p:nvSpPr>
          <p:cNvPr id="5" name="TextBox 4">
            <a:extLst>
              <a:ext uri="{FF2B5EF4-FFF2-40B4-BE49-F238E27FC236}">
                <a16:creationId xmlns:a16="http://schemas.microsoft.com/office/drawing/2014/main" id="{6FB981D4-903E-5E31-0FAC-307C6B437DEB}"/>
              </a:ext>
            </a:extLst>
          </p:cNvPr>
          <p:cNvSpPr txBox="1"/>
          <p:nvPr/>
        </p:nvSpPr>
        <p:spPr>
          <a:xfrm>
            <a:off x="7921071" y="5682734"/>
            <a:ext cx="1180836" cy="369332"/>
          </a:xfrm>
          <a:prstGeom prst="rect">
            <a:avLst/>
          </a:prstGeom>
          <a:noFill/>
        </p:spPr>
        <p:txBody>
          <a:bodyPr wrap="none" rtlCol="0">
            <a:spAutoFit/>
          </a:bodyPr>
          <a:lstStyle/>
          <a:p>
            <a:pPr algn="ctr"/>
            <a:r>
              <a:rPr lang="en-AU" dirty="0"/>
              <a:t>3 Minutes </a:t>
            </a:r>
          </a:p>
        </p:txBody>
      </p:sp>
    </p:spTree>
    <p:extLst>
      <p:ext uri="{BB962C8B-B14F-4D97-AF65-F5344CB8AC3E}">
        <p14:creationId xmlns:p14="http://schemas.microsoft.com/office/powerpoint/2010/main" val="247213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4BE2-7057-4BB9-E1C8-4738915BFCA7}"/>
              </a:ext>
            </a:extLst>
          </p:cNvPr>
          <p:cNvSpPr>
            <a:spLocks noGrp="1"/>
          </p:cNvSpPr>
          <p:nvPr>
            <p:ph type="title"/>
          </p:nvPr>
        </p:nvSpPr>
        <p:spPr/>
        <p:txBody>
          <a:bodyPr/>
          <a:lstStyle/>
          <a:p>
            <a:r>
              <a:rPr lang="en-AU" dirty="0"/>
              <a:t>Introductions</a:t>
            </a:r>
          </a:p>
        </p:txBody>
      </p:sp>
      <p:sp>
        <p:nvSpPr>
          <p:cNvPr id="3" name="Text Placeholder 2">
            <a:extLst>
              <a:ext uri="{FF2B5EF4-FFF2-40B4-BE49-F238E27FC236}">
                <a16:creationId xmlns:a16="http://schemas.microsoft.com/office/drawing/2014/main" id="{A6BB4933-79BD-24A2-E04E-1E1B70DB7117}"/>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189536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Keep code compliable</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r>
              <a:rPr lang="en-AU" dirty="0"/>
              <a:t>Compile your code often.</a:t>
            </a:r>
          </a:p>
          <a:p>
            <a:r>
              <a:rPr lang="en-AU" dirty="0"/>
              <a:t>Test your code often</a:t>
            </a:r>
          </a:p>
          <a:p>
            <a:r>
              <a:rPr lang="en-AU" dirty="0"/>
              <a:t>Use liberal logging.</a:t>
            </a:r>
          </a:p>
          <a:p>
            <a:r>
              <a:rPr lang="en-AU" dirty="0"/>
              <a:t>Only remove logging once you are confident the code runs correctly</a:t>
            </a:r>
          </a:p>
          <a:p>
            <a:endParaRPr lang="en-AU" dirty="0"/>
          </a:p>
        </p:txBody>
      </p:sp>
    </p:spTree>
    <p:extLst>
      <p:ext uri="{BB962C8B-B14F-4D97-AF65-F5344CB8AC3E}">
        <p14:creationId xmlns:p14="http://schemas.microsoft.com/office/powerpoint/2010/main" val="2661557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9A6F-B670-A12C-7EED-3E751B069885}"/>
              </a:ext>
            </a:extLst>
          </p:cNvPr>
          <p:cNvSpPr>
            <a:spLocks noGrp="1"/>
          </p:cNvSpPr>
          <p:nvPr>
            <p:ph type="title"/>
          </p:nvPr>
        </p:nvSpPr>
        <p:spPr/>
        <p:txBody>
          <a:bodyPr/>
          <a:lstStyle/>
          <a:p>
            <a:r>
              <a:rPr lang="en-AU" dirty="0"/>
              <a:t>A note on comments</a:t>
            </a:r>
          </a:p>
        </p:txBody>
      </p:sp>
      <p:sp>
        <p:nvSpPr>
          <p:cNvPr id="3" name="Content Placeholder 2">
            <a:extLst>
              <a:ext uri="{FF2B5EF4-FFF2-40B4-BE49-F238E27FC236}">
                <a16:creationId xmlns:a16="http://schemas.microsoft.com/office/drawing/2014/main" id="{514C6BD1-BB8E-C978-FEDB-5121823DCE02}"/>
              </a:ext>
            </a:extLst>
          </p:cNvPr>
          <p:cNvSpPr>
            <a:spLocks noGrp="1"/>
          </p:cNvSpPr>
          <p:nvPr>
            <p:ph idx="1"/>
          </p:nvPr>
        </p:nvSpPr>
        <p:spPr/>
        <p:txBody>
          <a:bodyPr/>
          <a:lstStyle/>
          <a:p>
            <a:r>
              <a:rPr lang="en-AU" dirty="0"/>
              <a:t>I don’t use comments unless I can’t express my intent. This would usually be because I need to hack something!</a:t>
            </a:r>
          </a:p>
          <a:p>
            <a:r>
              <a:rPr lang="en-AU" dirty="0"/>
              <a:t>So, what's wrong with using comments? </a:t>
            </a:r>
          </a:p>
          <a:p>
            <a:pPr lvl="1"/>
            <a:r>
              <a:rPr lang="en-AU" dirty="0"/>
              <a:t>Nothing. This is my personal preference </a:t>
            </a:r>
          </a:p>
        </p:txBody>
      </p:sp>
    </p:spTree>
    <p:extLst>
      <p:ext uri="{BB962C8B-B14F-4D97-AF65-F5344CB8AC3E}">
        <p14:creationId xmlns:p14="http://schemas.microsoft.com/office/powerpoint/2010/main" val="2359431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ata concept">
            <a:extLst>
              <a:ext uri="{FF2B5EF4-FFF2-40B4-BE49-F238E27FC236}">
                <a16:creationId xmlns:a16="http://schemas.microsoft.com/office/drawing/2014/main" id="{C389994F-30F6-6940-8F03-8B3FCABDEA30}"/>
              </a:ext>
            </a:extLst>
          </p:cNvPr>
          <p:cNvPicPr>
            <a:picLocks noChangeAspect="1"/>
          </p:cNvPicPr>
          <p:nvPr/>
        </p:nvPicPr>
        <p:blipFill rotWithShape="1">
          <a:blip r:embed="rId2">
            <a:alphaModFix amt="35000"/>
          </a:blip>
          <a:srcRect t="20634" b="4366"/>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7CD150F0-88BD-C24A-739A-F2AAA433E242}"/>
              </a:ext>
            </a:extLst>
          </p:cNvPr>
          <p:cNvSpPr>
            <a:spLocks noGrp="1"/>
          </p:cNvSpPr>
          <p:nvPr>
            <p:ph type="ctrTitle"/>
          </p:nvPr>
        </p:nvSpPr>
        <p:spPr>
          <a:xfrm>
            <a:off x="3962399" y="1964267"/>
            <a:ext cx="7197726" cy="2421464"/>
          </a:xfrm>
        </p:spPr>
        <p:txBody>
          <a:bodyPr>
            <a:normAutofit/>
          </a:bodyPr>
          <a:lstStyle/>
          <a:p>
            <a:r>
              <a:rPr lang="en-GB" dirty="0"/>
              <a:t>Structuring code</a:t>
            </a:r>
            <a:endParaRPr lang="en-AU" dirty="0"/>
          </a:p>
        </p:txBody>
      </p:sp>
      <p:sp>
        <p:nvSpPr>
          <p:cNvPr id="3" name="Subtitle 2">
            <a:extLst>
              <a:ext uri="{FF2B5EF4-FFF2-40B4-BE49-F238E27FC236}">
                <a16:creationId xmlns:a16="http://schemas.microsoft.com/office/drawing/2014/main" id="{8755EB31-A432-2E98-0355-CB21B0A0F804}"/>
              </a:ext>
            </a:extLst>
          </p:cNvPr>
          <p:cNvSpPr>
            <a:spLocks noGrp="1"/>
          </p:cNvSpPr>
          <p:nvPr>
            <p:ph type="subTitle" idx="1"/>
          </p:nvPr>
        </p:nvSpPr>
        <p:spPr>
          <a:xfrm>
            <a:off x="3962399" y="4385732"/>
            <a:ext cx="7197726" cy="1405467"/>
          </a:xfrm>
        </p:spPr>
        <p:txBody>
          <a:bodyPr>
            <a:normAutofit/>
          </a:bodyPr>
          <a:lstStyle/>
          <a:p>
            <a:r>
              <a:rPr lang="en-AU" dirty="0"/>
              <a:t>An evolution to a better system</a:t>
            </a:r>
          </a:p>
        </p:txBody>
      </p:sp>
    </p:spTree>
    <p:extLst>
      <p:ext uri="{BB962C8B-B14F-4D97-AF65-F5344CB8AC3E}">
        <p14:creationId xmlns:p14="http://schemas.microsoft.com/office/powerpoint/2010/main" val="4279685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B03B-5E86-AC6C-3FA5-E243771B1B09}"/>
              </a:ext>
            </a:extLst>
          </p:cNvPr>
          <p:cNvSpPr>
            <a:spLocks noGrp="1"/>
          </p:cNvSpPr>
          <p:nvPr>
            <p:ph type="title"/>
          </p:nvPr>
        </p:nvSpPr>
        <p:spPr/>
        <p:txBody>
          <a:bodyPr/>
          <a:lstStyle/>
          <a:p>
            <a:r>
              <a:rPr lang="en-AU" dirty="0"/>
              <a:t>Code structure and walkthrough</a:t>
            </a:r>
          </a:p>
        </p:txBody>
      </p:sp>
      <p:sp>
        <p:nvSpPr>
          <p:cNvPr id="3" name="Content Placeholder 2">
            <a:extLst>
              <a:ext uri="{FF2B5EF4-FFF2-40B4-BE49-F238E27FC236}">
                <a16:creationId xmlns:a16="http://schemas.microsoft.com/office/drawing/2014/main" id="{8DD39209-2092-D69C-1D28-2947B3E7C2A1}"/>
              </a:ext>
            </a:extLst>
          </p:cNvPr>
          <p:cNvSpPr>
            <a:spLocks noGrp="1"/>
          </p:cNvSpPr>
          <p:nvPr>
            <p:ph idx="1"/>
          </p:nvPr>
        </p:nvSpPr>
        <p:spPr/>
        <p:txBody>
          <a:bodyPr>
            <a:normAutofit lnSpcReduction="10000"/>
          </a:bodyPr>
          <a:lstStyle/>
          <a:p>
            <a:r>
              <a:rPr lang="en-AU" dirty="0"/>
              <a:t>We will now go through creating a project. </a:t>
            </a:r>
          </a:p>
          <a:p>
            <a:r>
              <a:rPr lang="en-AU" dirty="0"/>
              <a:t>On the way we will encounter design principles. </a:t>
            </a:r>
          </a:p>
          <a:p>
            <a:r>
              <a:rPr lang="en-AU" dirty="0"/>
              <a:t>We will redirect focus on how to make these decisions when encountered</a:t>
            </a:r>
          </a:p>
          <a:p>
            <a:r>
              <a:rPr lang="en-AU" dirty="0"/>
              <a:t>The next slide shows the first design principle and it’s in </a:t>
            </a:r>
            <a:r>
              <a:rPr lang="en-AU" dirty="0">
                <a:solidFill>
                  <a:schemeClr val="accent1">
                    <a:lumMod val="60000"/>
                    <a:lumOff val="40000"/>
                  </a:schemeClr>
                </a:solidFill>
              </a:rPr>
              <a:t>pink</a:t>
            </a:r>
          </a:p>
          <a:p>
            <a:r>
              <a:rPr lang="en-AU" dirty="0"/>
              <a:t>Code exercises are in</a:t>
            </a:r>
            <a:r>
              <a:rPr lang="en-AU" dirty="0">
                <a:solidFill>
                  <a:schemeClr val="accent1">
                    <a:lumMod val="60000"/>
                    <a:lumOff val="40000"/>
                  </a:schemeClr>
                </a:solidFill>
              </a:rPr>
              <a:t> </a:t>
            </a:r>
            <a:r>
              <a:rPr lang="en-AU" dirty="0">
                <a:solidFill>
                  <a:schemeClr val="accent3">
                    <a:lumMod val="60000"/>
                    <a:lumOff val="40000"/>
                  </a:schemeClr>
                </a:solidFill>
              </a:rPr>
              <a:t>green</a:t>
            </a:r>
          </a:p>
          <a:p>
            <a:r>
              <a:rPr lang="en-AU" dirty="0"/>
              <a:t>Code choices and decisions are in</a:t>
            </a:r>
            <a:r>
              <a:rPr lang="en-AU" dirty="0">
                <a:solidFill>
                  <a:schemeClr val="accent3">
                    <a:lumMod val="60000"/>
                    <a:lumOff val="40000"/>
                  </a:schemeClr>
                </a:solidFill>
              </a:rPr>
              <a:t> </a:t>
            </a:r>
            <a:r>
              <a:rPr lang="en-AU" dirty="0">
                <a:solidFill>
                  <a:schemeClr val="bg1"/>
                </a:solidFill>
                <a:highlight>
                  <a:srgbClr val="C0C0C0"/>
                </a:highlight>
              </a:rPr>
              <a:t>black</a:t>
            </a:r>
          </a:p>
          <a:p>
            <a:endParaRPr lang="en-AU" dirty="0">
              <a:solidFill>
                <a:schemeClr val="bg1"/>
              </a:solidFill>
              <a:highlight>
                <a:srgbClr val="C0C0C0"/>
              </a:highlight>
            </a:endParaRPr>
          </a:p>
          <a:p>
            <a:r>
              <a:rPr lang="en-AU" dirty="0">
                <a:hlinkClick r:id="rId2"/>
              </a:rPr>
              <a:t>https://github.com/Mair/code-structure/blob/master/main/main.c</a:t>
            </a:r>
            <a:r>
              <a:rPr lang="en-AU" dirty="0"/>
              <a:t> </a:t>
            </a:r>
          </a:p>
          <a:p>
            <a:r>
              <a:rPr lang="en-AU" dirty="0"/>
              <a:t>Quick orientation of the code</a:t>
            </a:r>
          </a:p>
          <a:p>
            <a:endParaRPr lang="en-AU" dirty="0">
              <a:solidFill>
                <a:schemeClr val="bg1"/>
              </a:solidFill>
              <a:highlight>
                <a:srgbClr val="C0C0C0"/>
              </a:highlight>
            </a:endParaRPr>
          </a:p>
        </p:txBody>
      </p:sp>
    </p:spTree>
    <p:extLst>
      <p:ext uri="{BB962C8B-B14F-4D97-AF65-F5344CB8AC3E}">
        <p14:creationId xmlns:p14="http://schemas.microsoft.com/office/powerpoint/2010/main" val="2635505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22E5-E166-58F1-A7D7-8B249ACA3327}"/>
              </a:ext>
            </a:extLst>
          </p:cNvPr>
          <p:cNvSpPr>
            <a:spLocks noGrp="1"/>
          </p:cNvSpPr>
          <p:nvPr>
            <p:ph type="title"/>
          </p:nvPr>
        </p:nvSpPr>
        <p:spPr/>
        <p:txBody>
          <a:bodyPr/>
          <a:lstStyle/>
          <a:p>
            <a:r>
              <a:rPr lang="en-AU" dirty="0"/>
              <a:t>Review: _0_add_idf_lib</a:t>
            </a:r>
          </a:p>
        </p:txBody>
      </p:sp>
      <p:sp>
        <p:nvSpPr>
          <p:cNvPr id="3" name="Content Placeholder 2">
            <a:extLst>
              <a:ext uri="{FF2B5EF4-FFF2-40B4-BE49-F238E27FC236}">
                <a16:creationId xmlns:a16="http://schemas.microsoft.com/office/drawing/2014/main" id="{ABF1E6A9-8DB2-7E07-34D0-986A91C8ED9D}"/>
              </a:ext>
            </a:extLst>
          </p:cNvPr>
          <p:cNvSpPr>
            <a:spLocks noGrp="1"/>
          </p:cNvSpPr>
          <p:nvPr>
            <p:ph idx="1"/>
          </p:nvPr>
        </p:nvSpPr>
        <p:spPr/>
        <p:txBody>
          <a:bodyPr/>
          <a:lstStyle/>
          <a:p>
            <a:r>
              <a:rPr lang="en-AU" dirty="0"/>
              <a:t>Intro to Uncle Rus: </a:t>
            </a:r>
            <a:r>
              <a:rPr lang="en-AU" dirty="0">
                <a:hlinkClick r:id="rId2"/>
              </a:rPr>
              <a:t>https://github.com/UncleRus/esp-idf-lib</a:t>
            </a:r>
            <a:r>
              <a:rPr lang="en-AU" dirty="0"/>
              <a:t> </a:t>
            </a:r>
          </a:p>
        </p:txBody>
      </p:sp>
    </p:spTree>
    <p:extLst>
      <p:ext uri="{BB962C8B-B14F-4D97-AF65-F5344CB8AC3E}">
        <p14:creationId xmlns:p14="http://schemas.microsoft.com/office/powerpoint/2010/main" val="73550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5CEB-1187-31AF-B863-DC644B09C804}"/>
              </a:ext>
            </a:extLst>
          </p:cNvPr>
          <p:cNvSpPr>
            <a:spLocks noGrp="1"/>
          </p:cNvSpPr>
          <p:nvPr>
            <p:ph type="title"/>
          </p:nvPr>
        </p:nvSpPr>
        <p:spPr>
          <a:xfrm>
            <a:off x="6400800" y="609600"/>
            <a:ext cx="5147730" cy="1641987"/>
          </a:xfrm>
        </p:spPr>
        <p:txBody>
          <a:bodyPr>
            <a:normAutofit/>
          </a:bodyPr>
          <a:lstStyle/>
          <a:p>
            <a:r>
              <a:rPr lang="en-AU" dirty="0"/>
              <a:t>Tips for Where to start	</a:t>
            </a:r>
          </a:p>
        </p:txBody>
      </p:sp>
      <p:pic>
        <p:nvPicPr>
          <p:cNvPr id="5" name="Picture 4" descr="White puzzle with one red piece">
            <a:extLst>
              <a:ext uri="{FF2B5EF4-FFF2-40B4-BE49-F238E27FC236}">
                <a16:creationId xmlns:a16="http://schemas.microsoft.com/office/drawing/2014/main" id="{C6AD0759-B54F-10A2-A7E9-5FAFDA6C1604}"/>
              </a:ext>
            </a:extLst>
          </p:cNvPr>
          <p:cNvPicPr>
            <a:picLocks noChangeAspect="1"/>
          </p:cNvPicPr>
          <p:nvPr/>
        </p:nvPicPr>
        <p:blipFill rotWithShape="1">
          <a:blip r:embed="rId3"/>
          <a:srcRect l="25802" r="24198"/>
          <a:stretch/>
        </p:blipFill>
        <p:spPr>
          <a:xfrm>
            <a:off x="20" y="975"/>
            <a:ext cx="6095980" cy="6858000"/>
          </a:xfrm>
          <a:prstGeom prst="rect">
            <a:avLst/>
          </a:prstGeom>
        </p:spPr>
      </p:pic>
      <p:sp>
        <p:nvSpPr>
          <p:cNvPr id="3" name="Content Placeholder 2">
            <a:extLst>
              <a:ext uri="{FF2B5EF4-FFF2-40B4-BE49-F238E27FC236}">
                <a16:creationId xmlns:a16="http://schemas.microsoft.com/office/drawing/2014/main" id="{65851C55-0486-DF18-9A1B-4A3981A74435}"/>
              </a:ext>
            </a:extLst>
          </p:cNvPr>
          <p:cNvSpPr>
            <a:spLocks noGrp="1"/>
          </p:cNvSpPr>
          <p:nvPr>
            <p:ph idx="1"/>
          </p:nvPr>
        </p:nvSpPr>
        <p:spPr>
          <a:xfrm>
            <a:off x="6400800" y="2251587"/>
            <a:ext cx="5147730" cy="3637935"/>
          </a:xfrm>
        </p:spPr>
        <p:txBody>
          <a:bodyPr>
            <a:normAutofit/>
          </a:bodyPr>
          <a:lstStyle/>
          <a:p>
            <a:pPr marL="342900" indent="-342900">
              <a:buAutoNum type="arabicPeriod"/>
            </a:pPr>
            <a:r>
              <a:rPr lang="en-AU" dirty="0"/>
              <a:t>Look at what it has</a:t>
            </a:r>
          </a:p>
          <a:p>
            <a:pPr marL="342900" indent="-342900">
              <a:buAutoNum type="arabicPeriod"/>
            </a:pPr>
            <a:r>
              <a:rPr lang="en-AU" dirty="0"/>
              <a:t>Pick one thing – let’s call it a “module” </a:t>
            </a:r>
          </a:p>
          <a:p>
            <a:pPr marL="342900" indent="-342900">
              <a:buAutoNum type="arabicPeriod"/>
            </a:pPr>
            <a:r>
              <a:rPr lang="en-AU" dirty="0"/>
              <a:t>Work from main to that module</a:t>
            </a:r>
          </a:p>
          <a:p>
            <a:pPr marL="0" indent="0">
              <a:buNone/>
            </a:pPr>
            <a:endParaRPr lang="en-AU" dirty="0"/>
          </a:p>
        </p:txBody>
      </p:sp>
    </p:spTree>
    <p:extLst>
      <p:ext uri="{BB962C8B-B14F-4D97-AF65-F5344CB8AC3E}">
        <p14:creationId xmlns:p14="http://schemas.microsoft.com/office/powerpoint/2010/main" val="291011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Modules</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r>
              <a:rPr lang="en-AU" dirty="0"/>
              <a:t>C modules have a c and h file</a:t>
            </a:r>
          </a:p>
          <a:p>
            <a:r>
              <a:rPr lang="en-AU" dirty="0"/>
              <a:t>Stick to the “Take it and go” principle AS MUCH AS POSSIBLE</a:t>
            </a:r>
          </a:p>
          <a:p>
            <a:endParaRPr lang="en-AU" dirty="0"/>
          </a:p>
        </p:txBody>
      </p:sp>
    </p:spTree>
    <p:extLst>
      <p:ext uri="{BB962C8B-B14F-4D97-AF65-F5344CB8AC3E}">
        <p14:creationId xmlns:p14="http://schemas.microsoft.com/office/powerpoint/2010/main" val="1153259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2DC3E44-04D9-DE65-C5E6-52B0F81BE101}"/>
              </a:ext>
            </a:extLst>
          </p:cNvPr>
          <p:cNvSpPr>
            <a:spLocks noGrp="1"/>
          </p:cNvSpPr>
          <p:nvPr>
            <p:ph type="title"/>
          </p:nvPr>
        </p:nvSpPr>
        <p:spPr>
          <a:xfrm>
            <a:off x="685801" y="609600"/>
            <a:ext cx="10131425" cy="1456267"/>
          </a:xfrm>
        </p:spPr>
        <p:txBody>
          <a:bodyPr>
            <a:normAutofit/>
          </a:bodyPr>
          <a:lstStyle/>
          <a:p>
            <a:r>
              <a:rPr lang="en-AU" dirty="0"/>
              <a:t>CODE </a:t>
            </a:r>
            <a:r>
              <a:rPr lang="en-AU" dirty="0" err="1"/>
              <a:t>DECISIoN</a:t>
            </a:r>
            <a:r>
              <a:rPr lang="en-AU" dirty="0"/>
              <a:t>: Which is better, why?</a:t>
            </a:r>
          </a:p>
        </p:txBody>
      </p:sp>
      <p:sp>
        <p:nvSpPr>
          <p:cNvPr id="6" name="Content Placeholder 5">
            <a:extLst>
              <a:ext uri="{FF2B5EF4-FFF2-40B4-BE49-F238E27FC236}">
                <a16:creationId xmlns:a16="http://schemas.microsoft.com/office/drawing/2014/main" id="{46520444-D287-F115-3857-42920446E55F}"/>
              </a:ext>
            </a:extLst>
          </p:cNvPr>
          <p:cNvSpPr>
            <a:spLocks noGrp="1"/>
          </p:cNvSpPr>
          <p:nvPr>
            <p:ph idx="1"/>
          </p:nvPr>
        </p:nvSpPr>
        <p:spPr>
          <a:xfrm>
            <a:off x="685800" y="2142067"/>
            <a:ext cx="4455543" cy="3649133"/>
          </a:xfrm>
        </p:spPr>
        <p:txBody>
          <a:bodyPr/>
          <a:lstStyle/>
          <a:p>
            <a:pPr marL="0" indent="0">
              <a:buNone/>
            </a:pPr>
            <a:r>
              <a:rPr lang="en-GB" b="0" i="1" dirty="0">
                <a:solidFill>
                  <a:srgbClr val="0088FF"/>
                </a:solidFill>
                <a:effectLst/>
                <a:latin typeface="Consolas" panose="020B0609020204030204" pitchFamily="49" charset="0"/>
              </a:rPr>
              <a:t>//in </a:t>
            </a:r>
            <a:r>
              <a:rPr lang="en-GB" b="0" i="1" dirty="0" err="1">
                <a:solidFill>
                  <a:srgbClr val="0088FF"/>
                </a:solidFill>
                <a:effectLst/>
                <a:latin typeface="Consolas" panose="020B0609020204030204" pitchFamily="49" charset="0"/>
              </a:rPr>
              <a:t>main.c</a:t>
            </a:r>
            <a:endParaRPr lang="en-GB" b="0" dirty="0">
              <a:solidFill>
                <a:srgbClr val="FFFFFF"/>
              </a:solidFill>
              <a:effectLst/>
              <a:latin typeface="Consolas" panose="020B0609020204030204" pitchFamily="49" charset="0"/>
            </a:endParaRPr>
          </a:p>
          <a:p>
            <a:pPr marL="0" indent="0">
              <a:buNone/>
            </a:pPr>
            <a:r>
              <a:rPr lang="en-GB" b="0" dirty="0">
                <a:solidFill>
                  <a:srgbClr val="FFC600"/>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app_main</a:t>
            </a:r>
            <a:r>
              <a:rPr lang="en-GB" b="0" dirty="0">
                <a:solidFill>
                  <a:srgbClr val="E1EFFF"/>
                </a:solidFill>
                <a:effectLst/>
                <a:latin typeface="Consolas" panose="020B0609020204030204" pitchFamily="49" charset="0"/>
              </a:rPr>
              <a:t>(</a:t>
            </a:r>
            <a:r>
              <a:rPr lang="en-GB" b="0" dirty="0">
                <a:solidFill>
                  <a:srgbClr val="FFC600"/>
                </a:solidFill>
                <a:effectLst/>
                <a:latin typeface="Consolas" panose="020B0609020204030204" pitchFamily="49" charset="0"/>
              </a:rPr>
              <a:t>void</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xTaskCreate</a:t>
            </a:r>
            <a:r>
              <a:rPr lang="en-GB" b="0" dirty="0">
                <a:solidFill>
                  <a:srgbClr val="E1EFFF"/>
                </a:solidFill>
                <a:effectLst/>
                <a:latin typeface="Consolas" panose="020B0609020204030204" pitchFamily="49" charset="0"/>
              </a:rPr>
              <a:t>(</a:t>
            </a:r>
            <a:r>
              <a:rPr lang="en-GB" b="0" dirty="0">
                <a:solidFill>
                  <a:srgbClr val="9EFFFF"/>
                </a:solidFill>
                <a:effectLst/>
                <a:latin typeface="Consolas" panose="020B0609020204030204" pitchFamily="49" charset="0"/>
              </a:rPr>
              <a:t>measure_...</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AU" dirty="0"/>
          </a:p>
        </p:txBody>
      </p:sp>
      <p:sp>
        <p:nvSpPr>
          <p:cNvPr id="7" name="Content Placeholder 5">
            <a:extLst>
              <a:ext uri="{FF2B5EF4-FFF2-40B4-BE49-F238E27FC236}">
                <a16:creationId xmlns:a16="http://schemas.microsoft.com/office/drawing/2014/main" id="{D5AE1812-0863-4285-018C-02658D44018E}"/>
              </a:ext>
            </a:extLst>
          </p:cNvPr>
          <p:cNvSpPr txBox="1">
            <a:spLocks/>
          </p:cNvSpPr>
          <p:nvPr/>
        </p:nvSpPr>
        <p:spPr>
          <a:xfrm>
            <a:off x="5418826" y="2142067"/>
            <a:ext cx="5933535"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GB" b="0" i="1" dirty="0">
                <a:solidFill>
                  <a:srgbClr val="0088FF"/>
                </a:solidFill>
                <a:effectLst/>
                <a:latin typeface="Consolas" panose="020B0609020204030204" pitchFamily="49" charset="0"/>
              </a:rPr>
              <a:t>//in </a:t>
            </a:r>
            <a:r>
              <a:rPr lang="en-GB" b="0" i="1" dirty="0" err="1">
                <a:solidFill>
                  <a:srgbClr val="0088FF"/>
                </a:solidFill>
                <a:effectLst/>
                <a:latin typeface="Consolas" panose="020B0609020204030204" pitchFamily="49" charset="0"/>
              </a:rPr>
              <a:t>measure_water_temperature.c</a:t>
            </a:r>
            <a:endParaRPr lang="en-GB" b="0" dirty="0">
              <a:solidFill>
                <a:srgbClr val="FFFFFF"/>
              </a:solidFill>
              <a:effectLst/>
              <a:latin typeface="Consolas" panose="020B0609020204030204" pitchFamily="49" charset="0"/>
            </a:endParaRPr>
          </a:p>
          <a:p>
            <a:pPr marL="0" indent="0">
              <a:buNone/>
            </a:pPr>
            <a:r>
              <a:rPr lang="en-GB" b="0" dirty="0">
                <a:solidFill>
                  <a:srgbClr val="FFC600"/>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measure_water_temperature_init</a:t>
            </a:r>
            <a:r>
              <a:rPr lang="en-GB" b="0" dirty="0">
                <a:solidFill>
                  <a:srgbClr val="E1EFFF"/>
                </a:solidFill>
                <a:effectLst/>
                <a:latin typeface="Consolas" panose="020B0609020204030204" pitchFamily="49" charset="0"/>
              </a:rPr>
              <a:t>(</a:t>
            </a:r>
            <a:r>
              <a:rPr lang="en-AU" b="0" dirty="0">
                <a:solidFill>
                  <a:srgbClr val="FFC600"/>
                </a:solidFill>
                <a:effectLst/>
                <a:latin typeface="Consolas" panose="020B0609020204030204" pitchFamily="49" charset="0"/>
              </a:rPr>
              <a:t>void</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xTaskCreate</a:t>
            </a:r>
            <a:r>
              <a:rPr lang="en-GB" b="0" dirty="0">
                <a:solidFill>
                  <a:srgbClr val="E1EFFF"/>
                </a:solidFill>
                <a:effectLst/>
                <a:latin typeface="Consolas" panose="020B0609020204030204" pitchFamily="49" charset="0"/>
              </a:rPr>
              <a:t>(</a:t>
            </a:r>
            <a:r>
              <a:rPr lang="en-GB" b="0" dirty="0">
                <a:solidFill>
                  <a:srgbClr val="FFC600"/>
                </a:solidFill>
                <a:effectLst/>
                <a:latin typeface="Consolas" panose="020B0609020204030204" pitchFamily="49" charset="0"/>
              </a:rPr>
              <a:t>measure_...</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AU" dirty="0"/>
          </a:p>
        </p:txBody>
      </p:sp>
      <p:sp>
        <p:nvSpPr>
          <p:cNvPr id="8" name="TextBox 7">
            <a:extLst>
              <a:ext uri="{FF2B5EF4-FFF2-40B4-BE49-F238E27FC236}">
                <a16:creationId xmlns:a16="http://schemas.microsoft.com/office/drawing/2014/main" id="{B2CB9EC2-D98D-A8E5-799C-2EDCF8FF0548}"/>
              </a:ext>
            </a:extLst>
          </p:cNvPr>
          <p:cNvSpPr txBox="1"/>
          <p:nvPr/>
        </p:nvSpPr>
        <p:spPr>
          <a:xfrm>
            <a:off x="681038" y="1734635"/>
            <a:ext cx="9161034" cy="369332"/>
          </a:xfrm>
          <a:prstGeom prst="rect">
            <a:avLst/>
          </a:prstGeom>
          <a:noFill/>
        </p:spPr>
        <p:txBody>
          <a:bodyPr wrap="none" rtlCol="0">
            <a:spAutoFit/>
          </a:bodyPr>
          <a:lstStyle/>
          <a:p>
            <a:r>
              <a:rPr lang="en-AU" dirty="0"/>
              <a:t>We need initialize a task for out module. What are the advantages, disadvantages to the below?</a:t>
            </a:r>
          </a:p>
        </p:txBody>
      </p:sp>
      <p:sp>
        <p:nvSpPr>
          <p:cNvPr id="3" name="TextBox 2">
            <a:extLst>
              <a:ext uri="{FF2B5EF4-FFF2-40B4-BE49-F238E27FC236}">
                <a16:creationId xmlns:a16="http://schemas.microsoft.com/office/drawing/2014/main" id="{DB89E9B8-E440-17F9-1C00-A7A7D15BF50D}"/>
              </a:ext>
            </a:extLst>
          </p:cNvPr>
          <p:cNvSpPr txBox="1"/>
          <p:nvPr/>
        </p:nvSpPr>
        <p:spPr>
          <a:xfrm>
            <a:off x="318837" y="6063734"/>
            <a:ext cx="9842566" cy="369332"/>
          </a:xfrm>
          <a:prstGeom prst="rect">
            <a:avLst/>
          </a:prstGeom>
          <a:noFill/>
        </p:spPr>
        <p:txBody>
          <a:bodyPr wrap="none" rtlCol="0">
            <a:spAutoFit/>
          </a:bodyPr>
          <a:lstStyle/>
          <a:p>
            <a:r>
              <a:rPr lang="en-AU" dirty="0"/>
              <a:t>Hint: We will discuss leaky abstractions (forcing a module to have a dependency it doesn’t need) later</a:t>
            </a:r>
          </a:p>
        </p:txBody>
      </p:sp>
    </p:spTree>
    <p:extLst>
      <p:ext uri="{BB962C8B-B14F-4D97-AF65-F5344CB8AC3E}">
        <p14:creationId xmlns:p14="http://schemas.microsoft.com/office/powerpoint/2010/main" val="1017574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2177-2E21-905C-07D7-F26770E4B19B}"/>
              </a:ext>
            </a:extLst>
          </p:cNvPr>
          <p:cNvSpPr>
            <a:spLocks noGrp="1"/>
          </p:cNvSpPr>
          <p:nvPr>
            <p:ph type="title"/>
          </p:nvPr>
        </p:nvSpPr>
        <p:spPr/>
        <p:txBody>
          <a:bodyPr/>
          <a:lstStyle/>
          <a:p>
            <a:r>
              <a:rPr lang="en-AU" dirty="0"/>
              <a:t>Review  _1-water-temperature-measure</a:t>
            </a:r>
          </a:p>
        </p:txBody>
      </p:sp>
      <p:sp>
        <p:nvSpPr>
          <p:cNvPr id="3" name="Content Placeholder 2">
            <a:extLst>
              <a:ext uri="{FF2B5EF4-FFF2-40B4-BE49-F238E27FC236}">
                <a16:creationId xmlns:a16="http://schemas.microsoft.com/office/drawing/2014/main" id="{ACF029BB-BF5D-5306-8832-B7378A4D9296}"/>
              </a:ext>
            </a:extLst>
          </p:cNvPr>
          <p:cNvSpPr>
            <a:spLocks noGrp="1"/>
          </p:cNvSpPr>
          <p:nvPr>
            <p:ph idx="1"/>
          </p:nvPr>
        </p:nvSpPr>
        <p:spPr/>
        <p:txBody>
          <a:bodyPr/>
          <a:lstStyle/>
          <a:p>
            <a:endParaRPr lang="en-AU" dirty="0"/>
          </a:p>
        </p:txBody>
      </p:sp>
    </p:spTree>
    <p:extLst>
      <p:ext uri="{BB962C8B-B14F-4D97-AF65-F5344CB8AC3E}">
        <p14:creationId xmlns:p14="http://schemas.microsoft.com/office/powerpoint/2010/main" val="1532476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2DC3E44-04D9-DE65-C5E6-52B0F81BE101}"/>
              </a:ext>
            </a:extLst>
          </p:cNvPr>
          <p:cNvSpPr>
            <a:spLocks noGrp="1"/>
          </p:cNvSpPr>
          <p:nvPr>
            <p:ph type="title"/>
          </p:nvPr>
        </p:nvSpPr>
        <p:spPr>
          <a:xfrm>
            <a:off x="685801" y="609600"/>
            <a:ext cx="10131425" cy="1456267"/>
          </a:xfrm>
        </p:spPr>
        <p:txBody>
          <a:bodyPr>
            <a:normAutofit/>
          </a:bodyPr>
          <a:lstStyle/>
          <a:p>
            <a:r>
              <a:rPr lang="en-AU" dirty="0"/>
              <a:t>CODE </a:t>
            </a:r>
            <a:r>
              <a:rPr lang="en-AU" dirty="0" err="1"/>
              <a:t>DECISIoN</a:t>
            </a:r>
            <a:r>
              <a:rPr lang="en-AU" dirty="0"/>
              <a:t>: Which is better, why?</a:t>
            </a:r>
          </a:p>
        </p:txBody>
      </p:sp>
      <p:sp>
        <p:nvSpPr>
          <p:cNvPr id="6" name="Content Placeholder 5">
            <a:extLst>
              <a:ext uri="{FF2B5EF4-FFF2-40B4-BE49-F238E27FC236}">
                <a16:creationId xmlns:a16="http://schemas.microsoft.com/office/drawing/2014/main" id="{46520444-D287-F115-3857-42920446E55F}"/>
              </a:ext>
            </a:extLst>
          </p:cNvPr>
          <p:cNvSpPr>
            <a:spLocks noGrp="1"/>
          </p:cNvSpPr>
          <p:nvPr>
            <p:ph idx="1"/>
          </p:nvPr>
        </p:nvSpPr>
        <p:spPr>
          <a:xfrm>
            <a:off x="685800" y="2142067"/>
            <a:ext cx="4455543" cy="3649133"/>
          </a:xfrm>
        </p:spPr>
        <p:txBody>
          <a:bodyPr/>
          <a:lstStyle/>
          <a:p>
            <a:pPr marL="0" indent="0">
              <a:buNone/>
            </a:pPr>
            <a:r>
              <a:rPr lang="en-GB" b="0" i="1" dirty="0">
                <a:solidFill>
                  <a:srgbClr val="0088FF"/>
                </a:solidFill>
                <a:effectLst/>
                <a:latin typeface="Consolas" panose="020B0609020204030204" pitchFamily="49" charset="0"/>
              </a:rPr>
              <a:t>//in </a:t>
            </a:r>
            <a:r>
              <a:rPr lang="en-GB" b="0" i="1" dirty="0" err="1">
                <a:solidFill>
                  <a:srgbClr val="0088FF"/>
                </a:solidFill>
                <a:effectLst/>
                <a:latin typeface="Consolas" panose="020B0609020204030204" pitchFamily="49" charset="0"/>
              </a:rPr>
              <a:t>measure_water_temperature.c</a:t>
            </a:r>
            <a:endParaRPr lang="en-GB" b="0" i="1" dirty="0">
              <a:solidFill>
                <a:srgbClr val="0088FF"/>
              </a:solidFill>
              <a:effectLst/>
              <a:latin typeface="Consolas" panose="020B0609020204030204" pitchFamily="49" charset="0"/>
            </a:endParaRPr>
          </a:p>
          <a:p>
            <a:pPr marL="0" indent="0">
              <a:buNone/>
            </a:pPr>
            <a:r>
              <a:rPr lang="en-AU" b="0" dirty="0">
                <a:solidFill>
                  <a:srgbClr val="FFC600"/>
                </a:solidFill>
                <a:effectLst/>
                <a:latin typeface="Consolas" panose="020B0609020204030204" pitchFamily="49" charset="0"/>
              </a:rPr>
              <a:t>float</a:t>
            </a:r>
            <a:r>
              <a:rPr lang="en-AU" b="0" dirty="0">
                <a:solidFill>
                  <a:srgbClr val="FFFFFF"/>
                </a:solidFill>
                <a:effectLst/>
                <a:latin typeface="Consolas" panose="020B0609020204030204" pitchFamily="49" charset="0"/>
              </a:rPr>
              <a:t> temperature </a:t>
            </a:r>
            <a:r>
              <a:rPr lang="en-AU" b="0" dirty="0">
                <a:solidFill>
                  <a:srgbClr val="FF9D00"/>
                </a:solidFill>
                <a:effectLst/>
                <a:latin typeface="Consolas" panose="020B0609020204030204" pitchFamily="49" charset="0"/>
              </a:rPr>
              <a:t>=</a:t>
            </a:r>
            <a:r>
              <a:rPr lang="en-AU" b="0" dirty="0">
                <a:solidFill>
                  <a:srgbClr val="FFFFFF"/>
                </a:solidFill>
                <a:effectLst/>
                <a:latin typeface="Consolas" panose="020B0609020204030204" pitchFamily="49" charset="0"/>
              </a:rPr>
              <a:t> </a:t>
            </a:r>
            <a:r>
              <a:rPr lang="en-AU" b="0" dirty="0">
                <a:solidFill>
                  <a:srgbClr val="FF628C"/>
                </a:solidFill>
                <a:effectLst/>
                <a:latin typeface="Consolas" panose="020B0609020204030204" pitchFamily="49" charset="0"/>
              </a:rPr>
              <a:t>0</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endParaRPr lang="en-GB" i="1" dirty="0">
              <a:solidFill>
                <a:srgbClr val="0088FF"/>
              </a:solidFill>
              <a:latin typeface="Consolas" panose="020B0609020204030204" pitchFamily="49" charset="0"/>
            </a:endParaRPr>
          </a:p>
          <a:p>
            <a:pPr marL="0" indent="0">
              <a:buNone/>
            </a:pPr>
            <a:r>
              <a:rPr lang="en-GB" b="0" i="1" dirty="0">
                <a:solidFill>
                  <a:srgbClr val="0088FF"/>
                </a:solidFill>
                <a:effectLst/>
                <a:latin typeface="Consolas" panose="020B0609020204030204" pitchFamily="49" charset="0"/>
              </a:rPr>
              <a:t>//in </a:t>
            </a:r>
            <a:r>
              <a:rPr lang="en-GB" b="0" i="1" dirty="0" err="1">
                <a:solidFill>
                  <a:srgbClr val="0088FF"/>
                </a:solidFill>
                <a:effectLst/>
                <a:latin typeface="Consolas" panose="020B0609020204030204" pitchFamily="49" charset="0"/>
              </a:rPr>
              <a:t>measure_water_temperature.h</a:t>
            </a:r>
            <a:endParaRPr lang="en-GB" b="0" i="1" dirty="0">
              <a:solidFill>
                <a:srgbClr val="0088FF"/>
              </a:solidFill>
              <a:effectLst/>
              <a:latin typeface="Consolas" panose="020B0609020204030204" pitchFamily="49" charset="0"/>
            </a:endParaRPr>
          </a:p>
          <a:p>
            <a:pPr marL="0" indent="0">
              <a:buNone/>
            </a:pPr>
            <a:r>
              <a:rPr lang="en-AU" b="0" i="1" dirty="0">
                <a:solidFill>
                  <a:srgbClr val="FFC600"/>
                </a:solidFill>
                <a:effectLst/>
                <a:latin typeface="Consolas" panose="020B0609020204030204" pitchFamily="49" charset="0"/>
              </a:rPr>
              <a:t>extern</a:t>
            </a:r>
            <a:r>
              <a:rPr lang="en-AU" b="0" dirty="0">
                <a:solidFill>
                  <a:srgbClr val="FFFFFF"/>
                </a:solidFill>
                <a:effectLst/>
                <a:latin typeface="Consolas" panose="020B0609020204030204" pitchFamily="49" charset="0"/>
              </a:rPr>
              <a:t> </a:t>
            </a:r>
            <a:r>
              <a:rPr lang="en-AU" b="0" dirty="0">
                <a:solidFill>
                  <a:srgbClr val="FFC600"/>
                </a:solidFill>
                <a:effectLst/>
                <a:latin typeface="Consolas" panose="020B0609020204030204" pitchFamily="49" charset="0"/>
              </a:rPr>
              <a:t>float</a:t>
            </a:r>
            <a:r>
              <a:rPr lang="en-AU" b="0" dirty="0">
                <a:solidFill>
                  <a:srgbClr val="FFFFFF"/>
                </a:solidFill>
                <a:effectLst/>
                <a:latin typeface="Consolas" panose="020B0609020204030204" pitchFamily="49" charset="0"/>
              </a:rPr>
              <a:t> temperature</a:t>
            </a:r>
            <a:r>
              <a:rPr lang="en-AU"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p:txBody>
      </p:sp>
      <p:sp>
        <p:nvSpPr>
          <p:cNvPr id="7" name="Content Placeholder 5">
            <a:extLst>
              <a:ext uri="{FF2B5EF4-FFF2-40B4-BE49-F238E27FC236}">
                <a16:creationId xmlns:a16="http://schemas.microsoft.com/office/drawing/2014/main" id="{D5AE1812-0863-4285-018C-02658D44018E}"/>
              </a:ext>
            </a:extLst>
          </p:cNvPr>
          <p:cNvSpPr txBox="1">
            <a:spLocks/>
          </p:cNvSpPr>
          <p:nvPr/>
        </p:nvSpPr>
        <p:spPr>
          <a:xfrm>
            <a:off x="5470584" y="2538882"/>
            <a:ext cx="5933535" cy="3649133"/>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GB" b="0" i="1" dirty="0">
                <a:solidFill>
                  <a:srgbClr val="0088FF"/>
                </a:solidFill>
                <a:effectLst/>
                <a:latin typeface="Consolas" panose="020B0609020204030204" pitchFamily="49" charset="0"/>
              </a:rPr>
              <a:t>//in </a:t>
            </a:r>
            <a:r>
              <a:rPr lang="en-GB" b="0" i="1" dirty="0" err="1">
                <a:solidFill>
                  <a:srgbClr val="0088FF"/>
                </a:solidFill>
                <a:effectLst/>
                <a:latin typeface="Consolas" panose="020B0609020204030204" pitchFamily="49" charset="0"/>
              </a:rPr>
              <a:t>measure_water_temperature.c</a:t>
            </a:r>
            <a:endParaRPr lang="en-GB" b="0" i="1" dirty="0">
              <a:solidFill>
                <a:srgbClr val="0088FF"/>
              </a:solidFill>
              <a:effectLst/>
              <a:latin typeface="Consolas" panose="020B0609020204030204" pitchFamily="49" charset="0"/>
            </a:endParaRPr>
          </a:p>
          <a:p>
            <a:pPr marL="0" indent="0">
              <a:buNone/>
            </a:pPr>
            <a:r>
              <a:rPr lang="en-AU" b="0" i="1" dirty="0">
                <a:solidFill>
                  <a:srgbClr val="FFC600"/>
                </a:solidFill>
                <a:effectLst/>
                <a:latin typeface="Consolas" panose="020B0609020204030204" pitchFamily="49" charset="0"/>
              </a:rPr>
              <a:t>volatile</a:t>
            </a:r>
            <a:r>
              <a:rPr lang="en-AU" b="0" dirty="0">
                <a:solidFill>
                  <a:srgbClr val="FFFFFF"/>
                </a:solidFill>
                <a:effectLst/>
                <a:latin typeface="Consolas" panose="020B0609020204030204" pitchFamily="49" charset="0"/>
              </a:rPr>
              <a:t> </a:t>
            </a:r>
            <a:r>
              <a:rPr lang="en-AU" b="0" dirty="0">
                <a:solidFill>
                  <a:srgbClr val="FFC600"/>
                </a:solidFill>
                <a:effectLst/>
                <a:latin typeface="Consolas" panose="020B0609020204030204" pitchFamily="49" charset="0"/>
              </a:rPr>
              <a:t>float</a:t>
            </a:r>
            <a:r>
              <a:rPr lang="en-AU" b="0" dirty="0">
                <a:solidFill>
                  <a:srgbClr val="FFFFFF"/>
                </a:solidFill>
                <a:effectLst/>
                <a:latin typeface="Consolas" panose="020B0609020204030204" pitchFamily="49" charset="0"/>
              </a:rPr>
              <a:t> temperature </a:t>
            </a:r>
            <a:r>
              <a:rPr lang="en-AU" b="0" dirty="0">
                <a:solidFill>
                  <a:srgbClr val="FF9D00"/>
                </a:solidFill>
                <a:effectLst/>
                <a:latin typeface="Consolas" panose="020B0609020204030204" pitchFamily="49" charset="0"/>
              </a:rPr>
              <a:t>=</a:t>
            </a:r>
            <a:r>
              <a:rPr lang="en-AU" b="0" dirty="0">
                <a:solidFill>
                  <a:srgbClr val="FFFFFF"/>
                </a:solidFill>
                <a:effectLst/>
                <a:latin typeface="Consolas" panose="020B0609020204030204" pitchFamily="49" charset="0"/>
              </a:rPr>
              <a:t> </a:t>
            </a:r>
            <a:r>
              <a:rPr lang="en-AU" b="0" dirty="0">
                <a:solidFill>
                  <a:srgbClr val="FF628C"/>
                </a:solidFill>
                <a:effectLst/>
                <a:latin typeface="Consolas" panose="020B0609020204030204" pitchFamily="49" charset="0"/>
              </a:rPr>
              <a:t>0</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endParaRPr lang="en-GB" b="0" i="1" dirty="0">
              <a:solidFill>
                <a:srgbClr val="0088FF"/>
              </a:solidFill>
              <a:effectLst/>
              <a:latin typeface="Consolas" panose="020B0609020204030204" pitchFamily="49" charset="0"/>
            </a:endParaRPr>
          </a:p>
          <a:p>
            <a:pPr marL="0" indent="0">
              <a:buNone/>
            </a:pPr>
            <a:r>
              <a:rPr lang="en-GB" b="0" dirty="0">
                <a:solidFill>
                  <a:srgbClr val="FFC600"/>
                </a:solidFill>
                <a:effectLst/>
                <a:latin typeface="Consolas" panose="020B0609020204030204" pitchFamily="49" charset="0"/>
              </a:rPr>
              <a:t>float</a:t>
            </a:r>
            <a:r>
              <a:rPr lang="en-GB" b="0" dirty="0">
                <a:solidFill>
                  <a:srgbClr val="FF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get_water_temperature</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9EFFFF"/>
                </a:solidFill>
                <a:effectLst/>
                <a:latin typeface="Consolas" panose="020B0609020204030204" pitchFamily="49" charset="0"/>
              </a:rPr>
              <a:t>    </a:t>
            </a:r>
            <a:r>
              <a:rPr lang="en-GB" b="0" dirty="0">
                <a:solidFill>
                  <a:srgbClr val="FF9D00"/>
                </a:solidFill>
                <a:effectLst/>
                <a:latin typeface="Consolas" panose="020B0609020204030204" pitchFamily="49" charset="0"/>
              </a:rPr>
              <a:t>return</a:t>
            </a:r>
            <a:r>
              <a:rPr lang="en-GB" b="0" dirty="0">
                <a:solidFill>
                  <a:srgbClr val="9EFFFF"/>
                </a:solidFill>
                <a:effectLst/>
                <a:latin typeface="Consolas" panose="020B0609020204030204" pitchFamily="49" charset="0"/>
              </a:rPr>
              <a:t> </a:t>
            </a:r>
            <a:r>
              <a:rPr lang="en-GB" b="0" dirty="0">
                <a:solidFill>
                  <a:srgbClr val="FFFFFF"/>
                </a:solidFill>
                <a:effectLst/>
                <a:latin typeface="Consolas" panose="020B0609020204030204" pitchFamily="49" charset="0"/>
              </a:rPr>
              <a:t>temperature</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r>
              <a:rPr lang="en-GB" b="0" i="1" dirty="0">
                <a:solidFill>
                  <a:srgbClr val="0088FF"/>
                </a:solidFill>
                <a:effectLst/>
                <a:latin typeface="Consolas" panose="020B0609020204030204" pitchFamily="49" charset="0"/>
              </a:rPr>
              <a:t>//in </a:t>
            </a:r>
            <a:r>
              <a:rPr lang="en-GB" b="0" i="1" dirty="0" err="1">
                <a:solidFill>
                  <a:srgbClr val="0088FF"/>
                </a:solidFill>
                <a:effectLst/>
                <a:latin typeface="Consolas" panose="020B0609020204030204" pitchFamily="49" charset="0"/>
              </a:rPr>
              <a:t>measure_water_temperature.h</a:t>
            </a:r>
            <a:endParaRPr lang="en-GB" b="0" i="1" dirty="0">
              <a:solidFill>
                <a:srgbClr val="0088FF"/>
              </a:solidFill>
              <a:effectLst/>
              <a:latin typeface="Consolas" panose="020B0609020204030204" pitchFamily="49" charset="0"/>
            </a:endParaRPr>
          </a:p>
          <a:p>
            <a:pPr marL="0" indent="0">
              <a:buNone/>
            </a:pPr>
            <a:r>
              <a:rPr lang="en-GB" b="0" dirty="0">
                <a:solidFill>
                  <a:srgbClr val="FFC600"/>
                </a:solidFill>
                <a:effectLst/>
                <a:latin typeface="Consolas" panose="020B0609020204030204" pitchFamily="49" charset="0"/>
              </a:rPr>
              <a:t>float</a:t>
            </a:r>
            <a:r>
              <a:rPr lang="en-GB" b="0" dirty="0">
                <a:solidFill>
                  <a:srgbClr val="FFFFFF"/>
                </a:solidFill>
                <a:effectLst/>
                <a:latin typeface="Consolas" panose="020B0609020204030204" pitchFamily="49" charset="0"/>
              </a:rPr>
              <a:t> </a:t>
            </a:r>
            <a:r>
              <a:rPr lang="en-GB" b="0" dirty="0" err="1">
                <a:solidFill>
                  <a:srgbClr val="FFC600"/>
                </a:solidFill>
                <a:effectLst/>
                <a:latin typeface="Consolas" panose="020B0609020204030204" pitchFamily="49" charset="0"/>
              </a:rPr>
              <a:t>get_water_temperature</a:t>
            </a:r>
            <a:r>
              <a:rPr lang="en-GB" b="0" dirty="0">
                <a:solidFill>
                  <a:srgbClr val="E1EFFF"/>
                </a:solidFill>
                <a:effectLst/>
                <a:latin typeface="Consolas" panose="020B0609020204030204" pitchFamily="49" charset="0"/>
              </a:rPr>
              <a:t>(</a:t>
            </a:r>
            <a:r>
              <a:rPr lang="en-GB" b="0" dirty="0">
                <a:solidFill>
                  <a:srgbClr val="FFC600"/>
                </a:solidFill>
                <a:effectLst/>
                <a:latin typeface="Consolas" panose="020B0609020204030204" pitchFamily="49" charset="0"/>
              </a:rPr>
              <a:t>void</a:t>
            </a:r>
            <a:r>
              <a:rPr lang="en-GB"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pPr marL="0" indent="0">
              <a:buNone/>
            </a:pPr>
            <a:endParaRPr lang="en-GB" b="0" i="1" dirty="0">
              <a:solidFill>
                <a:srgbClr val="0088FF"/>
              </a:solidFill>
              <a:effectLst/>
              <a:latin typeface="Consolas" panose="020B0609020204030204" pitchFamily="49" charset="0"/>
            </a:endParaRPr>
          </a:p>
          <a:p>
            <a:pPr marL="0" indent="0">
              <a:buNone/>
            </a:pPr>
            <a:endParaRPr lang="en-AU" dirty="0"/>
          </a:p>
        </p:txBody>
      </p:sp>
      <p:sp>
        <p:nvSpPr>
          <p:cNvPr id="3" name="TextBox 2">
            <a:extLst>
              <a:ext uri="{FF2B5EF4-FFF2-40B4-BE49-F238E27FC236}">
                <a16:creationId xmlns:a16="http://schemas.microsoft.com/office/drawing/2014/main" id="{31F89B3A-7807-7B78-2957-FE2EB6C423A1}"/>
              </a:ext>
            </a:extLst>
          </p:cNvPr>
          <p:cNvSpPr txBox="1"/>
          <p:nvPr/>
        </p:nvSpPr>
        <p:spPr>
          <a:xfrm>
            <a:off x="681038" y="1734635"/>
            <a:ext cx="7178312" cy="369332"/>
          </a:xfrm>
          <a:prstGeom prst="rect">
            <a:avLst/>
          </a:prstGeom>
          <a:noFill/>
        </p:spPr>
        <p:txBody>
          <a:bodyPr wrap="none" rtlCol="0">
            <a:spAutoFit/>
          </a:bodyPr>
          <a:lstStyle/>
          <a:p>
            <a:r>
              <a:rPr lang="en-AU" dirty="0"/>
              <a:t>We need to make the temperature available, what’s the best way to do this</a:t>
            </a:r>
          </a:p>
        </p:txBody>
      </p:sp>
    </p:spTree>
    <p:extLst>
      <p:ext uri="{BB962C8B-B14F-4D97-AF65-F5344CB8AC3E}">
        <p14:creationId xmlns:p14="http://schemas.microsoft.com/office/powerpoint/2010/main" val="260704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8D63-94B7-75BD-D6D9-3B7CF9644C5B}"/>
              </a:ext>
            </a:extLst>
          </p:cNvPr>
          <p:cNvSpPr>
            <a:spLocks noGrp="1"/>
          </p:cNvSpPr>
          <p:nvPr>
            <p:ph type="title"/>
          </p:nvPr>
        </p:nvSpPr>
        <p:spPr>
          <a:xfrm>
            <a:off x="685801" y="609600"/>
            <a:ext cx="5219699" cy="1456267"/>
          </a:xfrm>
        </p:spPr>
        <p:txBody>
          <a:bodyPr>
            <a:normAutofit/>
          </a:bodyPr>
          <a:lstStyle/>
          <a:p>
            <a:r>
              <a:rPr lang="en-AU"/>
              <a:t>Who I am</a:t>
            </a:r>
          </a:p>
        </p:txBody>
      </p:sp>
      <p:graphicFrame>
        <p:nvGraphicFramePr>
          <p:cNvPr id="16" name="Content Placeholder 9">
            <a:extLst>
              <a:ext uri="{FF2B5EF4-FFF2-40B4-BE49-F238E27FC236}">
                <a16:creationId xmlns:a16="http://schemas.microsoft.com/office/drawing/2014/main" id="{C4B641DD-824D-4692-9237-C0BAB962D6AB}"/>
              </a:ext>
            </a:extLst>
          </p:cNvPr>
          <p:cNvGraphicFramePr>
            <a:graphicFrameLocks noGrp="1"/>
          </p:cNvGraphicFramePr>
          <p:nvPr>
            <p:ph idx="1"/>
            <p:extLst>
              <p:ext uri="{D42A27DB-BD31-4B8C-83A1-F6EECF244321}">
                <p14:modId xmlns:p14="http://schemas.microsoft.com/office/powerpoint/2010/main" val="962740851"/>
              </p:ext>
            </p:extLst>
          </p:nvPr>
        </p:nvGraphicFramePr>
        <p:xfrm>
          <a:off x="685801" y="1671782"/>
          <a:ext cx="5219699" cy="4922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descr="A person smiling for the camera&#10;&#10;Description automatically generated with low confidence">
            <a:extLst>
              <a:ext uri="{FF2B5EF4-FFF2-40B4-BE49-F238E27FC236}">
                <a16:creationId xmlns:a16="http://schemas.microsoft.com/office/drawing/2014/main" id="{1539CD46-B539-ABFD-AEAD-EAE0C4B4D715}"/>
              </a:ext>
            </a:extLst>
          </p:cNvPr>
          <p:cNvPicPr>
            <a:picLocks noChangeAspect="1"/>
          </p:cNvPicPr>
          <p:nvPr/>
        </p:nvPicPr>
        <p:blipFill rotWithShape="1">
          <a:blip r:embed="rId8"/>
          <a:srcRect l="4554" r="-3" b="-3"/>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87662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Water droplet and ripple">
            <a:extLst>
              <a:ext uri="{FF2B5EF4-FFF2-40B4-BE49-F238E27FC236}">
                <a16:creationId xmlns:a16="http://schemas.microsoft.com/office/drawing/2014/main" id="{E0B1BEEA-CEE2-5476-237C-ECDDD3B01C40}"/>
              </a:ext>
            </a:extLst>
          </p:cNvPr>
          <p:cNvPicPr>
            <a:picLocks noChangeAspect="1"/>
          </p:cNvPicPr>
          <p:nvPr/>
        </p:nvPicPr>
        <p:blipFill rotWithShape="1">
          <a:blip r:embed="rId3">
            <a:alphaModFix amt="20000"/>
          </a:blip>
          <a:srcRect t="15730"/>
          <a:stretch/>
        </p:blipFill>
        <p:spPr>
          <a:xfrm>
            <a:off x="20" y="10"/>
            <a:ext cx="12191980" cy="6857990"/>
          </a:xfrm>
          <a:prstGeom prst="rect">
            <a:avLst/>
          </a:prstGeom>
        </p:spPr>
      </p:pic>
      <p:pic>
        <p:nvPicPr>
          <p:cNvPr id="23"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1452177-2E21-905C-07D7-F26770E4B19B}"/>
              </a:ext>
            </a:extLst>
          </p:cNvPr>
          <p:cNvSpPr>
            <a:spLocks noGrp="1"/>
          </p:cNvSpPr>
          <p:nvPr>
            <p:ph type="title"/>
          </p:nvPr>
        </p:nvSpPr>
        <p:spPr>
          <a:xfrm>
            <a:off x="685801" y="609600"/>
            <a:ext cx="10131425" cy="1456267"/>
          </a:xfrm>
        </p:spPr>
        <p:txBody>
          <a:bodyPr>
            <a:normAutofit/>
          </a:bodyPr>
          <a:lstStyle/>
          <a:p>
            <a:r>
              <a:rPr lang="en-AU" dirty="0"/>
              <a:t>Review   _2-get-water-temperature</a:t>
            </a:r>
          </a:p>
        </p:txBody>
      </p:sp>
      <p:sp>
        <p:nvSpPr>
          <p:cNvPr id="3" name="Content Placeholder 2">
            <a:extLst>
              <a:ext uri="{FF2B5EF4-FFF2-40B4-BE49-F238E27FC236}">
                <a16:creationId xmlns:a16="http://schemas.microsoft.com/office/drawing/2014/main" id="{ACF029BB-BF5D-5306-8832-B7378A4D9296}"/>
              </a:ext>
            </a:extLst>
          </p:cNvPr>
          <p:cNvSpPr>
            <a:spLocks noGrp="1"/>
          </p:cNvSpPr>
          <p:nvPr>
            <p:ph idx="1"/>
          </p:nvPr>
        </p:nvSpPr>
        <p:spPr>
          <a:xfrm>
            <a:off x="685801" y="2142067"/>
            <a:ext cx="10131425" cy="3649133"/>
          </a:xfrm>
        </p:spPr>
        <p:txBody>
          <a:bodyPr>
            <a:normAutofit/>
          </a:bodyPr>
          <a:lstStyle/>
          <a:p>
            <a:r>
              <a:rPr lang="en-AU"/>
              <a:t>Why volatile? </a:t>
            </a:r>
            <a:endParaRPr lang="en-AU" dirty="0"/>
          </a:p>
        </p:txBody>
      </p:sp>
    </p:spTree>
    <p:extLst>
      <p:ext uri="{BB962C8B-B14F-4D97-AF65-F5344CB8AC3E}">
        <p14:creationId xmlns:p14="http://schemas.microsoft.com/office/powerpoint/2010/main" val="3653041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Exercise time: reader pattern</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fr-FR" dirty="0" err="1"/>
              <a:t>review</a:t>
            </a:r>
            <a:r>
              <a:rPr lang="fr-FR" dirty="0"/>
              <a:t>:</a:t>
            </a:r>
          </a:p>
          <a:p>
            <a:pPr marL="0" indent="0">
              <a:buNone/>
            </a:pPr>
            <a:r>
              <a:rPr lang="en-GB" dirty="0"/>
              <a:t>main\water_level\water_level.c</a:t>
            </a:r>
            <a:endParaRPr lang="fr-FR" dirty="0"/>
          </a:p>
          <a:p>
            <a:pPr marL="0" indent="0">
              <a:buNone/>
            </a:pPr>
            <a:r>
              <a:rPr lang="fr-FR" dirty="0" err="1"/>
              <a:t>Then</a:t>
            </a:r>
            <a:r>
              <a:rPr lang="fr-FR" dirty="0"/>
              <a:t>: </a:t>
            </a:r>
          </a:p>
          <a:p>
            <a:pPr marL="0" indent="0">
              <a:buNone/>
            </a:pPr>
            <a:r>
              <a:rPr lang="fr-FR" dirty="0"/>
              <a:t>Do </a:t>
            </a:r>
            <a:r>
              <a:rPr lang="fr-FR" dirty="0" err="1"/>
              <a:t>your</a:t>
            </a:r>
            <a:r>
              <a:rPr lang="fr-FR" dirty="0"/>
              <a:t> </a:t>
            </a:r>
            <a:r>
              <a:rPr lang="fr-FR" dirty="0" err="1"/>
              <a:t>own</a:t>
            </a:r>
            <a:r>
              <a:rPr lang="fr-FR" dirty="0"/>
              <a:t> </a:t>
            </a:r>
            <a:r>
              <a:rPr lang="fr-FR" dirty="0" err="1"/>
              <a:t>reader</a:t>
            </a:r>
            <a:r>
              <a:rPr lang="fr-FR" dirty="0"/>
              <a:t> pattern for the light </a:t>
            </a:r>
            <a:r>
              <a:rPr lang="fr-FR" dirty="0" err="1"/>
              <a:t>sensor</a:t>
            </a:r>
            <a:endParaRPr lang="fr-FR" dirty="0"/>
          </a:p>
        </p:txBody>
      </p:sp>
      <p:pic>
        <p:nvPicPr>
          <p:cNvPr id="4" name="Graphic 3" descr="Alarm clock with solid fill">
            <a:extLst>
              <a:ext uri="{FF2B5EF4-FFF2-40B4-BE49-F238E27FC236}">
                <a16:creationId xmlns:a16="http://schemas.microsoft.com/office/drawing/2014/main" id="{F304EBB5-2376-14DE-1D8D-EC99C43DB8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83647" y="4800600"/>
            <a:ext cx="914400" cy="914400"/>
          </a:xfrm>
          <a:prstGeom prst="rect">
            <a:avLst/>
          </a:prstGeom>
        </p:spPr>
      </p:pic>
      <p:sp>
        <p:nvSpPr>
          <p:cNvPr id="5" name="TextBox 4">
            <a:extLst>
              <a:ext uri="{FF2B5EF4-FFF2-40B4-BE49-F238E27FC236}">
                <a16:creationId xmlns:a16="http://schemas.microsoft.com/office/drawing/2014/main" id="{EBCBA659-D836-457D-871F-9E23601C1617}"/>
              </a:ext>
            </a:extLst>
          </p:cNvPr>
          <p:cNvSpPr txBox="1"/>
          <p:nvPr/>
        </p:nvSpPr>
        <p:spPr>
          <a:xfrm>
            <a:off x="7921071" y="5682734"/>
            <a:ext cx="1180836" cy="369332"/>
          </a:xfrm>
          <a:prstGeom prst="rect">
            <a:avLst/>
          </a:prstGeom>
          <a:noFill/>
        </p:spPr>
        <p:txBody>
          <a:bodyPr wrap="none" rtlCol="0">
            <a:spAutoFit/>
          </a:bodyPr>
          <a:lstStyle/>
          <a:p>
            <a:pPr algn="ctr"/>
            <a:r>
              <a:rPr lang="en-AU" dirty="0"/>
              <a:t>3 Minutes </a:t>
            </a:r>
          </a:p>
        </p:txBody>
      </p:sp>
    </p:spTree>
    <p:extLst>
      <p:ext uri="{BB962C8B-B14F-4D97-AF65-F5344CB8AC3E}">
        <p14:creationId xmlns:p14="http://schemas.microsoft.com/office/powerpoint/2010/main" val="3726630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59A7-A656-8E42-055A-E45349FE933B}"/>
              </a:ext>
            </a:extLst>
          </p:cNvPr>
          <p:cNvSpPr>
            <a:spLocks noGrp="1"/>
          </p:cNvSpPr>
          <p:nvPr>
            <p:ph type="title"/>
          </p:nvPr>
        </p:nvSpPr>
        <p:spPr/>
        <p:txBody>
          <a:bodyPr/>
          <a:lstStyle/>
          <a:p>
            <a:r>
              <a:rPr lang="en-AU" dirty="0"/>
              <a:t>The Cache Pattern</a:t>
            </a:r>
          </a:p>
        </p:txBody>
      </p:sp>
      <p:sp>
        <p:nvSpPr>
          <p:cNvPr id="3" name="Content Placeholder 2">
            <a:extLst>
              <a:ext uri="{FF2B5EF4-FFF2-40B4-BE49-F238E27FC236}">
                <a16:creationId xmlns:a16="http://schemas.microsoft.com/office/drawing/2014/main" id="{67425BD2-7E9F-19CE-EE68-E392A7EC7566}"/>
              </a:ext>
            </a:extLst>
          </p:cNvPr>
          <p:cNvSpPr>
            <a:spLocks noGrp="1"/>
          </p:cNvSpPr>
          <p:nvPr>
            <p:ph idx="1"/>
          </p:nvPr>
        </p:nvSpPr>
        <p:spPr/>
        <p:txBody>
          <a:bodyPr/>
          <a:lstStyle/>
          <a:p>
            <a:r>
              <a:rPr lang="en-GB" dirty="0"/>
              <a:t>Excellent strategy for reading data periodically and making that reading available to many processes</a:t>
            </a:r>
          </a:p>
          <a:p>
            <a:endParaRPr lang="en-AU" dirty="0"/>
          </a:p>
        </p:txBody>
      </p:sp>
    </p:spTree>
    <p:extLst>
      <p:ext uri="{BB962C8B-B14F-4D97-AF65-F5344CB8AC3E}">
        <p14:creationId xmlns:p14="http://schemas.microsoft.com/office/powerpoint/2010/main" val="55782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a:t>
            </a:r>
            <a:r>
              <a:rPr lang="en-AU" dirty="0" err="1"/>
              <a:t>COnfig</a:t>
            </a:r>
            <a:endParaRPr lang="en-AU" dirty="0"/>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r>
              <a:rPr lang="en-AU" dirty="0"/>
              <a:t>Unlike most variables, it make sense to keep your application config global</a:t>
            </a:r>
          </a:p>
          <a:p>
            <a:r>
              <a:rPr lang="en-AU" dirty="0"/>
              <a:t>Configs are best contained in a structure</a:t>
            </a:r>
          </a:p>
          <a:p>
            <a:r>
              <a:rPr lang="en-AU" dirty="0"/>
              <a:t>ALWAYS initialise your members of your config with sane defaults if there is nothing in the store</a:t>
            </a:r>
          </a:p>
          <a:p>
            <a:r>
              <a:rPr lang="en-AU" dirty="0"/>
              <a:t>Don’t call your config “config” because there are many configs. You can call it “</a:t>
            </a:r>
            <a:r>
              <a:rPr lang="en-AU" dirty="0" err="1"/>
              <a:t>app_config</a:t>
            </a:r>
            <a:r>
              <a:rPr lang="en-AU" dirty="0"/>
              <a:t>”</a:t>
            </a:r>
          </a:p>
          <a:p>
            <a:r>
              <a:rPr lang="en-AU" dirty="0"/>
              <a:t>Maintain a copy of the config in memory so its easy and quick to get to</a:t>
            </a:r>
          </a:p>
          <a:p>
            <a:r>
              <a:rPr lang="en-AU" dirty="0"/>
              <a:t>Create a function that updates the config and at the same time updates the copy in memory</a:t>
            </a:r>
          </a:p>
          <a:p>
            <a:pPr marL="0" indent="0">
              <a:buNone/>
            </a:pPr>
            <a:endParaRPr lang="en-AU" dirty="0"/>
          </a:p>
        </p:txBody>
      </p:sp>
    </p:spTree>
    <p:extLst>
      <p:ext uri="{BB962C8B-B14F-4D97-AF65-F5344CB8AC3E}">
        <p14:creationId xmlns:p14="http://schemas.microsoft.com/office/powerpoint/2010/main" val="129238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A4D5-2106-D7FF-92F0-BBC4ADE2E75F}"/>
              </a:ext>
            </a:extLst>
          </p:cNvPr>
          <p:cNvSpPr>
            <a:spLocks noGrp="1"/>
          </p:cNvSpPr>
          <p:nvPr>
            <p:ph type="title"/>
          </p:nvPr>
        </p:nvSpPr>
        <p:spPr/>
        <p:txBody>
          <a:bodyPr/>
          <a:lstStyle/>
          <a:p>
            <a:r>
              <a:rPr lang="en-AU" dirty="0"/>
              <a:t>We have a dependency on config</a:t>
            </a:r>
          </a:p>
        </p:txBody>
      </p:sp>
      <p:sp>
        <p:nvSpPr>
          <p:cNvPr id="3" name="Content Placeholder 2">
            <a:extLst>
              <a:ext uri="{FF2B5EF4-FFF2-40B4-BE49-F238E27FC236}">
                <a16:creationId xmlns:a16="http://schemas.microsoft.com/office/drawing/2014/main" id="{A0E3E49E-49F9-92C9-C5F9-294DCD397AE2}"/>
              </a:ext>
            </a:extLst>
          </p:cNvPr>
          <p:cNvSpPr>
            <a:spLocks noGrp="1"/>
          </p:cNvSpPr>
          <p:nvPr>
            <p:ph idx="1"/>
          </p:nvPr>
        </p:nvSpPr>
        <p:spPr/>
        <p:txBody>
          <a:bodyPr/>
          <a:lstStyle/>
          <a:p>
            <a:r>
              <a:rPr lang="en-AU" dirty="0"/>
              <a:t>We haven’t worked out all the details yet, but we know we need a config. Let’s get started with a config module which will hold our config data in a structure</a:t>
            </a:r>
          </a:p>
        </p:txBody>
      </p:sp>
    </p:spTree>
    <p:extLst>
      <p:ext uri="{BB962C8B-B14F-4D97-AF65-F5344CB8AC3E}">
        <p14:creationId xmlns:p14="http://schemas.microsoft.com/office/powerpoint/2010/main" val="676440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59A7-A656-8E42-055A-E45349FE933B}"/>
              </a:ext>
            </a:extLst>
          </p:cNvPr>
          <p:cNvSpPr>
            <a:spLocks noGrp="1"/>
          </p:cNvSpPr>
          <p:nvPr>
            <p:ph type="title"/>
          </p:nvPr>
        </p:nvSpPr>
        <p:spPr/>
        <p:txBody>
          <a:bodyPr/>
          <a:lstStyle/>
          <a:p>
            <a:r>
              <a:rPr lang="en-AU" dirty="0"/>
              <a:t>The APP CONFIG Pattern</a:t>
            </a:r>
          </a:p>
        </p:txBody>
      </p:sp>
      <p:sp>
        <p:nvSpPr>
          <p:cNvPr id="3" name="Content Placeholder 2">
            <a:extLst>
              <a:ext uri="{FF2B5EF4-FFF2-40B4-BE49-F238E27FC236}">
                <a16:creationId xmlns:a16="http://schemas.microsoft.com/office/drawing/2014/main" id="{67425BD2-7E9F-19CE-EE68-E392A7EC7566}"/>
              </a:ext>
            </a:extLst>
          </p:cNvPr>
          <p:cNvSpPr>
            <a:spLocks noGrp="1"/>
          </p:cNvSpPr>
          <p:nvPr>
            <p:ph idx="1"/>
          </p:nvPr>
        </p:nvSpPr>
        <p:spPr/>
        <p:txBody>
          <a:bodyPr/>
          <a:lstStyle/>
          <a:p>
            <a:r>
              <a:rPr lang="en-GB" dirty="0"/>
              <a:t>You can use any persistent store (FAT, SPIFFS, SD CARD, etc) however, keeping application config in NVS allows you to later encrypt it which is useful for passwords, keys etc.</a:t>
            </a:r>
          </a:p>
          <a:p>
            <a:r>
              <a:rPr lang="en-GB" dirty="0"/>
              <a:t>Keep application config light and easily accessible. No crazy arrays, linked lists etc. No heavy blobs etc.</a:t>
            </a:r>
          </a:p>
          <a:p>
            <a:r>
              <a:rPr lang="en-GB" dirty="0"/>
              <a:t>App config differs from </a:t>
            </a:r>
            <a:r>
              <a:rPr lang="en-GB" dirty="0" err="1"/>
              <a:t>sdkconfig</a:t>
            </a:r>
            <a:r>
              <a:rPr lang="en-GB" dirty="0"/>
              <a:t>. When to use what and why? Let</a:t>
            </a:r>
            <a:r>
              <a:rPr lang="en-AU" dirty="0"/>
              <a:t>’</a:t>
            </a:r>
            <a:r>
              <a:rPr lang="en-GB" dirty="0"/>
              <a:t>s discuss</a:t>
            </a:r>
          </a:p>
          <a:p>
            <a:r>
              <a:rPr lang="en-GB" dirty="0"/>
              <a:t>Config patterns break other patterns! But their benefits outweigh any issues</a:t>
            </a:r>
            <a:endParaRPr lang="en-AU" dirty="0"/>
          </a:p>
        </p:txBody>
      </p:sp>
    </p:spTree>
    <p:extLst>
      <p:ext uri="{BB962C8B-B14F-4D97-AF65-F5344CB8AC3E}">
        <p14:creationId xmlns:p14="http://schemas.microsoft.com/office/powerpoint/2010/main" val="3014821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2DC3E44-04D9-DE65-C5E6-52B0F81BE101}"/>
              </a:ext>
            </a:extLst>
          </p:cNvPr>
          <p:cNvSpPr>
            <a:spLocks noGrp="1"/>
          </p:cNvSpPr>
          <p:nvPr>
            <p:ph type="title"/>
          </p:nvPr>
        </p:nvSpPr>
        <p:spPr>
          <a:xfrm>
            <a:off x="685801" y="609600"/>
            <a:ext cx="10131425" cy="1456267"/>
          </a:xfrm>
        </p:spPr>
        <p:txBody>
          <a:bodyPr>
            <a:normAutofit/>
          </a:bodyPr>
          <a:lstStyle/>
          <a:p>
            <a:r>
              <a:rPr lang="en-AU" dirty="0"/>
              <a:t>CODE </a:t>
            </a:r>
            <a:r>
              <a:rPr lang="en-AU" dirty="0" err="1"/>
              <a:t>DECISIoN</a:t>
            </a:r>
            <a:r>
              <a:rPr lang="en-AU" dirty="0"/>
              <a:t>: Which is better, why?</a:t>
            </a:r>
          </a:p>
        </p:txBody>
      </p:sp>
      <p:sp>
        <p:nvSpPr>
          <p:cNvPr id="6" name="Content Placeholder 5">
            <a:extLst>
              <a:ext uri="{FF2B5EF4-FFF2-40B4-BE49-F238E27FC236}">
                <a16:creationId xmlns:a16="http://schemas.microsoft.com/office/drawing/2014/main" id="{46520444-D287-F115-3857-42920446E55F}"/>
              </a:ext>
            </a:extLst>
          </p:cNvPr>
          <p:cNvSpPr>
            <a:spLocks noGrp="1"/>
          </p:cNvSpPr>
          <p:nvPr>
            <p:ph idx="1"/>
          </p:nvPr>
        </p:nvSpPr>
        <p:spPr>
          <a:xfrm>
            <a:off x="473363" y="1218431"/>
            <a:ext cx="6315364" cy="3649133"/>
          </a:xfrm>
        </p:spPr>
        <p:txBody>
          <a:bodyPr>
            <a:normAutofit/>
          </a:bodyPr>
          <a:lstStyle/>
          <a:p>
            <a:pPr marL="0" indent="0">
              <a:buNone/>
            </a:pPr>
            <a:r>
              <a:rPr lang="en-GB" b="0" i="1" dirty="0">
                <a:solidFill>
                  <a:srgbClr val="0088FF"/>
                </a:solidFill>
                <a:effectLst/>
                <a:latin typeface="Consolas" panose="020B0609020204030204" pitchFamily="49" charset="0"/>
              </a:rPr>
              <a:t>//in </a:t>
            </a:r>
            <a:r>
              <a:rPr lang="en-GB" b="0" i="1" dirty="0" err="1">
                <a:solidFill>
                  <a:srgbClr val="0088FF"/>
                </a:solidFill>
                <a:effectLst/>
                <a:latin typeface="Consolas" panose="020B0609020204030204" pitchFamily="49" charset="0"/>
              </a:rPr>
              <a:t>app_congig.h</a:t>
            </a:r>
            <a:endParaRPr lang="en-GB" b="0" i="1" dirty="0">
              <a:solidFill>
                <a:srgbClr val="0088FF"/>
              </a:solidFill>
              <a:effectLst/>
              <a:latin typeface="Consolas" panose="020B0609020204030204" pitchFamily="49" charset="0"/>
            </a:endParaRPr>
          </a:p>
          <a:p>
            <a:pPr marL="0" indent="0">
              <a:buNone/>
            </a:pPr>
            <a:r>
              <a:rPr lang="en-AU" b="0" dirty="0">
                <a:solidFill>
                  <a:srgbClr val="FF9D00"/>
                </a:solidFill>
                <a:effectLst/>
                <a:latin typeface="Consolas" panose="020B0609020204030204" pitchFamily="49" charset="0"/>
              </a:rPr>
              <a:t>typedef</a:t>
            </a:r>
            <a:r>
              <a:rPr lang="en-AU" b="0" dirty="0">
                <a:solidFill>
                  <a:srgbClr val="FFFFFF"/>
                </a:solidFill>
                <a:effectLst/>
                <a:latin typeface="Consolas" panose="020B0609020204030204" pitchFamily="49" charset="0"/>
              </a:rPr>
              <a:t> </a:t>
            </a:r>
            <a:r>
              <a:rPr lang="en-AU" b="0" dirty="0">
                <a:solidFill>
                  <a:srgbClr val="FFC600"/>
                </a:solidFill>
                <a:effectLst/>
                <a:latin typeface="Consolas" panose="020B0609020204030204" pitchFamily="49" charset="0"/>
              </a:rPr>
              <a:t>struct</a:t>
            </a:r>
            <a:r>
              <a:rPr lang="en-AU" b="0" dirty="0">
                <a:solidFill>
                  <a:srgbClr val="9EFFFF"/>
                </a:solidFill>
                <a:effectLst/>
                <a:latin typeface="Consolas" panose="020B0609020204030204" pitchFamily="49" charset="0"/>
              </a:rPr>
              <a:t> </a:t>
            </a:r>
            <a:r>
              <a:rPr lang="en-AU" b="0" i="1" dirty="0" err="1">
                <a:solidFill>
                  <a:srgbClr val="FF68B8"/>
                </a:solidFill>
                <a:effectLst/>
                <a:latin typeface="Consolas" panose="020B0609020204030204" pitchFamily="49" charset="0"/>
              </a:rPr>
              <a:t>config_app_t</a:t>
            </a:r>
            <a:r>
              <a:rPr lang="en-AU" b="0" dirty="0">
                <a:solidFill>
                  <a:srgbClr val="9EFFFF"/>
                </a:solidFill>
                <a:effectLst/>
                <a:latin typeface="Consolas" panose="020B0609020204030204" pitchFamily="49" charset="0"/>
              </a:rPr>
              <a:t> </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r>
              <a:rPr lang="en-AU" b="0" dirty="0">
                <a:solidFill>
                  <a:srgbClr val="9EFFFF"/>
                </a:solidFill>
                <a:effectLst/>
                <a:latin typeface="Consolas" panose="020B0609020204030204" pitchFamily="49" charset="0"/>
              </a:rPr>
              <a:t> </a:t>
            </a:r>
            <a:r>
              <a:rPr lang="en-AU" b="0" i="1" dirty="0">
                <a:solidFill>
                  <a:srgbClr val="FF68B8"/>
                </a:solidFill>
                <a:effectLst/>
                <a:latin typeface="Consolas" panose="020B0609020204030204" pitchFamily="49" charset="0"/>
              </a:rPr>
              <a:t>int</a:t>
            </a:r>
            <a:r>
              <a:rPr lang="en-AU" b="0" dirty="0">
                <a:solidFill>
                  <a:srgbClr val="9EFFFF"/>
                </a:solidFill>
                <a:effectLst/>
                <a:latin typeface="Consolas" panose="020B0609020204030204" pitchFamily="49" charset="0"/>
              </a:rPr>
              <a:t> </a:t>
            </a:r>
            <a:r>
              <a:rPr lang="en-AU" b="0" dirty="0" err="1">
                <a:solidFill>
                  <a:srgbClr val="9EFFFF"/>
                </a:solidFill>
                <a:effectLst/>
                <a:latin typeface="Consolas" panose="020B0609020204030204" pitchFamily="49" charset="0"/>
              </a:rPr>
              <a:t>water_measure_temperature_intervale</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r>
              <a:rPr lang="en-AU" b="0" dirty="0">
                <a:solidFill>
                  <a:srgbClr val="E1EFFF"/>
                </a:solidFill>
                <a:effectLst/>
                <a:latin typeface="Consolas" panose="020B0609020204030204" pitchFamily="49" charset="0"/>
              </a:rPr>
              <a:t>}</a:t>
            </a:r>
            <a:r>
              <a:rPr lang="en-AU" b="0" i="1" dirty="0" err="1">
                <a:solidFill>
                  <a:srgbClr val="FF68B8"/>
                </a:solidFill>
                <a:effectLst/>
                <a:latin typeface="Consolas" panose="020B0609020204030204" pitchFamily="49" charset="0"/>
              </a:rPr>
              <a:t>config_app_t</a:t>
            </a:r>
            <a:r>
              <a:rPr lang="en-AU" b="0" dirty="0">
                <a:solidFill>
                  <a:srgbClr val="E1E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p:txBody>
      </p:sp>
      <p:sp>
        <p:nvSpPr>
          <p:cNvPr id="7" name="Content Placeholder 5">
            <a:extLst>
              <a:ext uri="{FF2B5EF4-FFF2-40B4-BE49-F238E27FC236}">
                <a16:creationId xmlns:a16="http://schemas.microsoft.com/office/drawing/2014/main" id="{D5AE1812-0863-4285-018C-02658D44018E}"/>
              </a:ext>
            </a:extLst>
          </p:cNvPr>
          <p:cNvSpPr txBox="1">
            <a:spLocks/>
          </p:cNvSpPr>
          <p:nvPr/>
        </p:nvSpPr>
        <p:spPr>
          <a:xfrm>
            <a:off x="6723891" y="2582071"/>
            <a:ext cx="522668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GB" b="0" i="1" dirty="0">
                <a:solidFill>
                  <a:srgbClr val="0088FF"/>
                </a:solidFill>
                <a:effectLst/>
                <a:latin typeface="Consolas" panose="020B0609020204030204" pitchFamily="49" charset="0"/>
              </a:rPr>
              <a:t>//in </a:t>
            </a:r>
            <a:r>
              <a:rPr lang="en-GB" b="0" i="1" dirty="0" err="1">
                <a:solidFill>
                  <a:srgbClr val="0088FF"/>
                </a:solidFill>
                <a:effectLst/>
                <a:latin typeface="Consolas" panose="020B0609020204030204" pitchFamily="49" charset="0"/>
              </a:rPr>
              <a:t>measure_water_temperature.c</a:t>
            </a:r>
            <a:endParaRPr lang="en-GB" b="0" i="1" dirty="0">
              <a:solidFill>
                <a:srgbClr val="0088FF"/>
              </a:solidFill>
              <a:effectLst/>
              <a:latin typeface="Consolas" panose="020B0609020204030204" pitchFamily="49" charset="0"/>
            </a:endParaRPr>
          </a:p>
          <a:p>
            <a:pPr marL="0" indent="0">
              <a:buNone/>
            </a:pPr>
            <a:r>
              <a:rPr lang="en-AU" b="0" dirty="0">
                <a:solidFill>
                  <a:srgbClr val="FF9D00"/>
                </a:solidFill>
                <a:effectLst/>
                <a:latin typeface="Consolas" panose="020B0609020204030204" pitchFamily="49" charset="0"/>
              </a:rPr>
              <a:t>typedef</a:t>
            </a:r>
            <a:r>
              <a:rPr lang="en-AU" b="0" dirty="0">
                <a:solidFill>
                  <a:srgbClr val="FFFFFF"/>
                </a:solidFill>
                <a:effectLst/>
                <a:latin typeface="Consolas" panose="020B0609020204030204" pitchFamily="49" charset="0"/>
              </a:rPr>
              <a:t> </a:t>
            </a:r>
            <a:r>
              <a:rPr lang="en-AU" b="0" dirty="0">
                <a:solidFill>
                  <a:srgbClr val="FFC600"/>
                </a:solidFill>
                <a:effectLst/>
                <a:latin typeface="Consolas" panose="020B0609020204030204" pitchFamily="49" charset="0"/>
              </a:rPr>
              <a:t>struct</a:t>
            </a:r>
            <a:r>
              <a:rPr lang="en-AU" b="0" dirty="0">
                <a:solidFill>
                  <a:srgbClr val="9EFFFF"/>
                </a:solidFill>
                <a:effectLst/>
                <a:latin typeface="Consolas" panose="020B0609020204030204" pitchFamily="49" charset="0"/>
              </a:rPr>
              <a:t> </a:t>
            </a:r>
            <a:r>
              <a:rPr lang="en-AU" b="0" i="1" dirty="0" err="1">
                <a:solidFill>
                  <a:srgbClr val="FF68B8"/>
                </a:solidFill>
                <a:effectLst/>
                <a:latin typeface="Consolas" panose="020B0609020204030204" pitchFamily="49" charset="0"/>
              </a:rPr>
              <a:t>water_measure_t</a:t>
            </a:r>
            <a:r>
              <a:rPr lang="en-AU" b="0" dirty="0">
                <a:solidFill>
                  <a:srgbClr val="9EFFFF"/>
                </a:solidFill>
                <a:effectLst/>
                <a:latin typeface="Consolas" panose="020B0609020204030204" pitchFamily="49" charset="0"/>
              </a:rPr>
              <a:t> </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r>
              <a:rPr lang="en-AU" b="0" dirty="0">
                <a:solidFill>
                  <a:srgbClr val="9EFFFF"/>
                </a:solidFill>
                <a:effectLst/>
                <a:latin typeface="Consolas" panose="020B0609020204030204" pitchFamily="49" charset="0"/>
              </a:rPr>
              <a:t>    </a:t>
            </a:r>
            <a:r>
              <a:rPr lang="en-AU" b="0" i="1" dirty="0">
                <a:solidFill>
                  <a:srgbClr val="FF68B8"/>
                </a:solidFill>
                <a:effectLst/>
                <a:latin typeface="Consolas" panose="020B0609020204030204" pitchFamily="49" charset="0"/>
              </a:rPr>
              <a:t>int</a:t>
            </a:r>
            <a:r>
              <a:rPr lang="en-AU" b="0" dirty="0">
                <a:solidFill>
                  <a:srgbClr val="9EFFFF"/>
                </a:solidFill>
                <a:effectLst/>
                <a:latin typeface="Consolas" panose="020B0609020204030204" pitchFamily="49" charset="0"/>
              </a:rPr>
              <a:t> </a:t>
            </a:r>
            <a:r>
              <a:rPr lang="en-AU" b="0" dirty="0" err="1">
                <a:solidFill>
                  <a:srgbClr val="9EFFFF"/>
                </a:solidFill>
                <a:effectLst/>
                <a:latin typeface="Consolas" panose="020B0609020204030204" pitchFamily="49" charset="0"/>
              </a:rPr>
              <a:t>temperature_intervale</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r>
              <a:rPr lang="en-AU" b="0" dirty="0">
                <a:solidFill>
                  <a:srgbClr val="E1EFFF"/>
                </a:solidFill>
                <a:effectLst/>
                <a:latin typeface="Consolas" panose="020B0609020204030204" pitchFamily="49" charset="0"/>
              </a:rPr>
              <a:t>}</a:t>
            </a:r>
            <a:r>
              <a:rPr lang="en-AU" b="0" i="1" dirty="0" err="1">
                <a:solidFill>
                  <a:srgbClr val="FF68B8"/>
                </a:solidFill>
                <a:effectLst/>
                <a:latin typeface="Consolas" panose="020B0609020204030204" pitchFamily="49" charset="0"/>
              </a:rPr>
              <a:t>water_measure_t</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r>
              <a:rPr lang="en-AU" b="0" dirty="0">
                <a:solidFill>
                  <a:srgbClr val="FF9D00"/>
                </a:solidFill>
                <a:effectLst/>
                <a:latin typeface="Consolas" panose="020B0609020204030204" pitchFamily="49" charset="0"/>
              </a:rPr>
              <a:t>typedef</a:t>
            </a:r>
            <a:r>
              <a:rPr lang="en-AU" b="0" dirty="0">
                <a:solidFill>
                  <a:srgbClr val="FFFFFF"/>
                </a:solidFill>
                <a:effectLst/>
                <a:latin typeface="Consolas" panose="020B0609020204030204" pitchFamily="49" charset="0"/>
              </a:rPr>
              <a:t> </a:t>
            </a:r>
            <a:r>
              <a:rPr lang="en-AU" b="0" dirty="0">
                <a:solidFill>
                  <a:srgbClr val="FFC600"/>
                </a:solidFill>
                <a:effectLst/>
                <a:latin typeface="Consolas" panose="020B0609020204030204" pitchFamily="49" charset="0"/>
              </a:rPr>
              <a:t>struct</a:t>
            </a:r>
            <a:r>
              <a:rPr lang="en-AU" b="0" dirty="0">
                <a:solidFill>
                  <a:srgbClr val="9EFFFF"/>
                </a:solidFill>
                <a:effectLst/>
                <a:latin typeface="Consolas" panose="020B0609020204030204" pitchFamily="49" charset="0"/>
              </a:rPr>
              <a:t> </a:t>
            </a:r>
            <a:r>
              <a:rPr lang="en-AU" b="0" i="1" dirty="0" err="1">
                <a:solidFill>
                  <a:srgbClr val="FF68B8"/>
                </a:solidFill>
                <a:effectLst/>
                <a:latin typeface="Consolas" panose="020B0609020204030204" pitchFamily="49" charset="0"/>
              </a:rPr>
              <a:t>config_app_t</a:t>
            </a:r>
            <a:r>
              <a:rPr lang="en-AU" b="0" dirty="0">
                <a:solidFill>
                  <a:srgbClr val="9EFFFF"/>
                </a:solidFill>
                <a:effectLst/>
                <a:latin typeface="Consolas" panose="020B0609020204030204" pitchFamily="49" charset="0"/>
              </a:rPr>
              <a:t> </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r>
              <a:rPr lang="en-AU" b="0" dirty="0">
                <a:solidFill>
                  <a:srgbClr val="9EFFFF"/>
                </a:solidFill>
                <a:effectLst/>
                <a:latin typeface="Consolas" panose="020B0609020204030204" pitchFamily="49" charset="0"/>
              </a:rPr>
              <a:t>  </a:t>
            </a:r>
            <a:r>
              <a:rPr lang="en-AU" b="0" i="1" dirty="0" err="1">
                <a:solidFill>
                  <a:srgbClr val="FF68B8"/>
                </a:solidFill>
                <a:effectLst/>
                <a:latin typeface="Consolas" panose="020B0609020204030204" pitchFamily="49" charset="0"/>
              </a:rPr>
              <a:t>water_measure_t</a:t>
            </a:r>
            <a:r>
              <a:rPr lang="en-AU" b="0" dirty="0">
                <a:solidFill>
                  <a:srgbClr val="9EFFFF"/>
                </a:solidFill>
                <a:effectLst/>
                <a:latin typeface="Consolas" panose="020B0609020204030204" pitchFamily="49" charset="0"/>
              </a:rPr>
              <a:t> </a:t>
            </a:r>
            <a:r>
              <a:rPr lang="en-AU" b="0" dirty="0" err="1">
                <a:solidFill>
                  <a:srgbClr val="9EFFFF"/>
                </a:solidFill>
                <a:effectLst/>
                <a:latin typeface="Consolas" panose="020B0609020204030204" pitchFamily="49" charset="0"/>
              </a:rPr>
              <a:t>water_measure</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r>
              <a:rPr lang="en-AU" b="0" dirty="0">
                <a:solidFill>
                  <a:srgbClr val="E1EFFF"/>
                </a:solidFill>
                <a:effectLst/>
                <a:latin typeface="Consolas" panose="020B0609020204030204" pitchFamily="49" charset="0"/>
              </a:rPr>
              <a:t>}</a:t>
            </a:r>
            <a:r>
              <a:rPr lang="en-AU" b="0" i="1" dirty="0" err="1">
                <a:solidFill>
                  <a:srgbClr val="FF68B8"/>
                </a:solidFill>
                <a:effectLst/>
                <a:latin typeface="Consolas" panose="020B0609020204030204" pitchFamily="49" charset="0"/>
              </a:rPr>
              <a:t>config_app_t</a:t>
            </a:r>
            <a:r>
              <a:rPr lang="en-AU" b="0" dirty="0">
                <a:solidFill>
                  <a:srgbClr val="E1EFFF"/>
                </a:solidFill>
                <a:effectLst/>
                <a:latin typeface="Consolas" panose="020B0609020204030204" pitchFamily="49" charset="0"/>
              </a:rPr>
              <a:t>;</a:t>
            </a:r>
            <a:endParaRPr lang="en-AU" b="0" dirty="0">
              <a:solidFill>
                <a:srgbClr val="FFFFFF"/>
              </a:solidFill>
              <a:effectLst/>
              <a:latin typeface="Consolas" panose="020B0609020204030204" pitchFamily="49" charset="0"/>
            </a:endParaRPr>
          </a:p>
          <a:p>
            <a:pPr marL="0" indent="0">
              <a:buNone/>
            </a:pPr>
            <a:br>
              <a:rPr lang="en-AU" b="0" dirty="0">
                <a:solidFill>
                  <a:srgbClr val="FFFFFF"/>
                </a:solidFill>
                <a:effectLst/>
                <a:latin typeface="Consolas" panose="020B0609020204030204" pitchFamily="49" charset="0"/>
              </a:rPr>
            </a:br>
            <a:endParaRPr lang="en-AU" b="0" dirty="0">
              <a:solidFill>
                <a:srgbClr val="FFFFFF"/>
              </a:solidFill>
              <a:effectLst/>
              <a:latin typeface="Consolas" panose="020B0609020204030204" pitchFamily="49" charset="0"/>
            </a:endParaRPr>
          </a:p>
          <a:p>
            <a:pPr marL="0" indent="0">
              <a:buNone/>
            </a:pPr>
            <a:endParaRPr lang="en-GB" b="0" i="1" dirty="0">
              <a:solidFill>
                <a:srgbClr val="0088FF"/>
              </a:solidFill>
              <a:effectLst/>
              <a:latin typeface="Consolas" panose="020B0609020204030204" pitchFamily="49" charset="0"/>
            </a:endParaRPr>
          </a:p>
          <a:p>
            <a:pPr marL="0" indent="0">
              <a:buNone/>
            </a:pPr>
            <a:endParaRPr lang="en-AU" dirty="0"/>
          </a:p>
        </p:txBody>
      </p:sp>
      <p:sp>
        <p:nvSpPr>
          <p:cNvPr id="3" name="TextBox 2">
            <a:extLst>
              <a:ext uri="{FF2B5EF4-FFF2-40B4-BE49-F238E27FC236}">
                <a16:creationId xmlns:a16="http://schemas.microsoft.com/office/drawing/2014/main" id="{31F89B3A-7807-7B78-2957-FE2EB6C423A1}"/>
              </a:ext>
            </a:extLst>
          </p:cNvPr>
          <p:cNvSpPr txBox="1"/>
          <p:nvPr/>
        </p:nvSpPr>
        <p:spPr>
          <a:xfrm>
            <a:off x="681038" y="1734635"/>
            <a:ext cx="7652159" cy="369332"/>
          </a:xfrm>
          <a:prstGeom prst="rect">
            <a:avLst/>
          </a:prstGeom>
          <a:noFill/>
        </p:spPr>
        <p:txBody>
          <a:bodyPr wrap="none" rtlCol="0">
            <a:spAutoFit/>
          </a:bodyPr>
          <a:lstStyle/>
          <a:p>
            <a:r>
              <a:rPr lang="en-AU" dirty="0"/>
              <a:t>We need to create a structure for our config. Let’s review structure composition</a:t>
            </a:r>
          </a:p>
        </p:txBody>
      </p:sp>
    </p:spTree>
    <p:extLst>
      <p:ext uri="{BB962C8B-B14F-4D97-AF65-F5344CB8AC3E}">
        <p14:creationId xmlns:p14="http://schemas.microsoft.com/office/powerpoint/2010/main" val="2281282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Exercise time: STRUCTURE COMPOSITION</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fr-FR" dirty="0" err="1"/>
              <a:t>review</a:t>
            </a:r>
            <a:r>
              <a:rPr lang="fr-FR" dirty="0"/>
              <a:t>:</a:t>
            </a:r>
          </a:p>
          <a:p>
            <a:pPr marL="0" indent="0">
              <a:buNone/>
            </a:pPr>
            <a:r>
              <a:rPr lang="fr-FR" dirty="0"/>
              <a:t> code-</a:t>
            </a:r>
            <a:r>
              <a:rPr lang="fr-FR" dirty="0" err="1"/>
              <a:t>examples</a:t>
            </a:r>
            <a:r>
              <a:rPr lang="fr-FR" dirty="0"/>
              <a:t>\structure-composition</a:t>
            </a:r>
          </a:p>
          <a:p>
            <a:pPr marL="0" indent="0">
              <a:buNone/>
            </a:pPr>
            <a:r>
              <a:rPr lang="fr-FR" dirty="0" err="1"/>
              <a:t>Then</a:t>
            </a:r>
            <a:r>
              <a:rPr lang="fr-FR" dirty="0"/>
              <a:t> do: </a:t>
            </a:r>
          </a:p>
          <a:p>
            <a:pPr marL="0" indent="0">
              <a:buNone/>
            </a:pPr>
            <a:r>
              <a:rPr lang="fr-FR" dirty="0"/>
              <a:t>code-</a:t>
            </a:r>
            <a:r>
              <a:rPr lang="fr-FR" dirty="0" err="1"/>
              <a:t>examples</a:t>
            </a:r>
            <a:r>
              <a:rPr lang="fr-FR" dirty="0"/>
              <a:t>\structure-composition\structure-composition-ex1.c</a:t>
            </a:r>
          </a:p>
          <a:p>
            <a:pPr marL="0" indent="0">
              <a:buNone/>
            </a:pPr>
            <a:r>
              <a:rPr lang="fr-FR" dirty="0"/>
              <a:t>Question:</a:t>
            </a:r>
          </a:p>
          <a:p>
            <a:pPr marL="0" indent="0">
              <a:buNone/>
            </a:pPr>
            <a:r>
              <a:rPr lang="fr-FR" dirty="0"/>
              <a:t>	</a:t>
            </a:r>
            <a:r>
              <a:rPr lang="fr-FR" dirty="0" err="1"/>
              <a:t>Could</a:t>
            </a:r>
            <a:r>
              <a:rPr lang="fr-FR" dirty="0"/>
              <a:t> the </a:t>
            </a:r>
            <a:r>
              <a:rPr lang="fr-FR" dirty="0" err="1"/>
              <a:t>same</a:t>
            </a:r>
            <a:r>
              <a:rPr lang="fr-FR" dirty="0"/>
              <a:t> </a:t>
            </a:r>
            <a:r>
              <a:rPr lang="fr-FR" dirty="0" err="1"/>
              <a:t>principle</a:t>
            </a:r>
            <a:r>
              <a:rPr lang="fr-FR" dirty="0"/>
              <a:t> </a:t>
            </a:r>
            <a:r>
              <a:rPr lang="fr-FR" dirty="0" err="1"/>
              <a:t>apply</a:t>
            </a:r>
            <a:r>
              <a:rPr lang="fr-FR" dirty="0"/>
              <a:t> to folders?</a:t>
            </a:r>
            <a:endParaRPr lang="en-AU" dirty="0"/>
          </a:p>
        </p:txBody>
      </p:sp>
      <p:pic>
        <p:nvPicPr>
          <p:cNvPr id="4" name="Graphic 3" descr="Alarm clock with solid fill">
            <a:extLst>
              <a:ext uri="{FF2B5EF4-FFF2-40B4-BE49-F238E27FC236}">
                <a16:creationId xmlns:a16="http://schemas.microsoft.com/office/drawing/2014/main" id="{F304EBB5-2376-14DE-1D8D-EC99C43DB8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83647" y="4800600"/>
            <a:ext cx="914400" cy="914400"/>
          </a:xfrm>
          <a:prstGeom prst="rect">
            <a:avLst/>
          </a:prstGeom>
        </p:spPr>
      </p:pic>
      <p:sp>
        <p:nvSpPr>
          <p:cNvPr id="5" name="TextBox 4">
            <a:extLst>
              <a:ext uri="{FF2B5EF4-FFF2-40B4-BE49-F238E27FC236}">
                <a16:creationId xmlns:a16="http://schemas.microsoft.com/office/drawing/2014/main" id="{EBCBA659-D836-457D-871F-9E23601C1617}"/>
              </a:ext>
            </a:extLst>
          </p:cNvPr>
          <p:cNvSpPr txBox="1"/>
          <p:nvPr/>
        </p:nvSpPr>
        <p:spPr>
          <a:xfrm>
            <a:off x="7921071" y="5682734"/>
            <a:ext cx="1180836" cy="369332"/>
          </a:xfrm>
          <a:prstGeom prst="rect">
            <a:avLst/>
          </a:prstGeom>
          <a:noFill/>
        </p:spPr>
        <p:txBody>
          <a:bodyPr wrap="none" rtlCol="0">
            <a:spAutoFit/>
          </a:bodyPr>
          <a:lstStyle/>
          <a:p>
            <a:pPr algn="ctr"/>
            <a:r>
              <a:rPr lang="en-AU" dirty="0"/>
              <a:t>3 Minutes </a:t>
            </a:r>
          </a:p>
        </p:txBody>
      </p:sp>
    </p:spTree>
    <p:extLst>
      <p:ext uri="{BB962C8B-B14F-4D97-AF65-F5344CB8AC3E}">
        <p14:creationId xmlns:p14="http://schemas.microsoft.com/office/powerpoint/2010/main" val="2964686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4997-8483-67DC-396E-B580B2F8EC5B}"/>
              </a:ext>
            </a:extLst>
          </p:cNvPr>
          <p:cNvSpPr>
            <a:spLocks noGrp="1"/>
          </p:cNvSpPr>
          <p:nvPr>
            <p:ph type="title"/>
          </p:nvPr>
        </p:nvSpPr>
        <p:spPr/>
        <p:txBody>
          <a:bodyPr/>
          <a:lstStyle/>
          <a:p>
            <a:r>
              <a:rPr lang="en-AU" dirty="0"/>
              <a:t>Review: _3-start-config-module</a:t>
            </a:r>
            <a:endParaRPr lang="en-AU"/>
          </a:p>
        </p:txBody>
      </p:sp>
      <p:sp>
        <p:nvSpPr>
          <p:cNvPr id="3" name="Content Placeholder 2">
            <a:extLst>
              <a:ext uri="{FF2B5EF4-FFF2-40B4-BE49-F238E27FC236}">
                <a16:creationId xmlns:a16="http://schemas.microsoft.com/office/drawing/2014/main" id="{A43765E4-190A-1F3D-5204-FC11C7508AB0}"/>
              </a:ext>
            </a:extLst>
          </p:cNvPr>
          <p:cNvSpPr>
            <a:spLocks noGrp="1"/>
          </p:cNvSpPr>
          <p:nvPr>
            <p:ph idx="1"/>
          </p:nvPr>
        </p:nvSpPr>
        <p:spPr/>
        <p:txBody>
          <a:bodyPr/>
          <a:lstStyle/>
          <a:p>
            <a:r>
              <a:rPr lang="en-GB" dirty="0"/>
              <a:t>Why use NVS lets discuss options…</a:t>
            </a:r>
          </a:p>
        </p:txBody>
      </p:sp>
      <p:pic>
        <p:nvPicPr>
          <p:cNvPr id="6" name="Picture 5" descr="Diagram&#10;&#10;Description automatically generated">
            <a:extLst>
              <a:ext uri="{FF2B5EF4-FFF2-40B4-BE49-F238E27FC236}">
                <a16:creationId xmlns:a16="http://schemas.microsoft.com/office/drawing/2014/main" id="{5E93BB20-38CD-0CBA-60AE-6DF31FF5AD1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09511" y="3019425"/>
            <a:ext cx="4391025" cy="2771775"/>
          </a:xfrm>
          <a:prstGeom prst="rect">
            <a:avLst/>
          </a:prstGeom>
        </p:spPr>
      </p:pic>
    </p:spTree>
    <p:extLst>
      <p:ext uri="{BB962C8B-B14F-4D97-AF65-F5344CB8AC3E}">
        <p14:creationId xmlns:p14="http://schemas.microsoft.com/office/powerpoint/2010/main" val="2248527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36D40-086E-3BA7-CE74-F9CDB24B445A}"/>
              </a:ext>
            </a:extLst>
          </p:cNvPr>
          <p:cNvSpPr>
            <a:spLocks noGrp="1"/>
          </p:cNvSpPr>
          <p:nvPr>
            <p:ph type="title"/>
          </p:nvPr>
        </p:nvSpPr>
        <p:spPr/>
        <p:txBody>
          <a:bodyPr>
            <a:normAutofit fontScale="90000"/>
          </a:bodyPr>
          <a:lstStyle/>
          <a:p>
            <a:br>
              <a:rPr lang="en-GB" dirty="0"/>
            </a:br>
            <a:r>
              <a:rPr lang="en-GB" dirty="0"/>
              <a:t>The Air temperature is very similar to water temperature. Let’s do that next</a:t>
            </a:r>
            <a:endParaRPr lang="en-AU" dirty="0"/>
          </a:p>
        </p:txBody>
      </p:sp>
      <p:sp>
        <p:nvSpPr>
          <p:cNvPr id="3" name="Content Placeholder 2">
            <a:extLst>
              <a:ext uri="{FF2B5EF4-FFF2-40B4-BE49-F238E27FC236}">
                <a16:creationId xmlns:a16="http://schemas.microsoft.com/office/drawing/2014/main" id="{060E9F14-F035-F2AF-7336-FB254F5CD4CD}"/>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403129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1ED616-2ED6-C9EF-E366-A0C812F47431}"/>
              </a:ext>
            </a:extLst>
          </p:cNvPr>
          <p:cNvSpPr>
            <a:spLocks noGrp="1"/>
          </p:cNvSpPr>
          <p:nvPr>
            <p:ph type="title"/>
          </p:nvPr>
        </p:nvSpPr>
        <p:spPr>
          <a:xfrm>
            <a:off x="685801" y="643466"/>
            <a:ext cx="2590799" cy="4995333"/>
          </a:xfrm>
        </p:spPr>
        <p:txBody>
          <a:bodyPr>
            <a:normAutofit/>
          </a:bodyPr>
          <a:lstStyle/>
          <a:p>
            <a:r>
              <a:rPr lang="en-AU" dirty="0" err="1">
                <a:solidFill>
                  <a:srgbClr val="FFFFFF"/>
                </a:solidFill>
              </a:rPr>
              <a:t>intRo</a:t>
            </a:r>
            <a:endParaRPr lang="en-AU" dirty="0">
              <a:solidFill>
                <a:srgbClr val="FFFFFF"/>
              </a:solidFill>
            </a:endParaRPr>
          </a:p>
        </p:txBody>
      </p:sp>
      <p:graphicFrame>
        <p:nvGraphicFramePr>
          <p:cNvPr id="5" name="Content Placeholder 2">
            <a:extLst>
              <a:ext uri="{FF2B5EF4-FFF2-40B4-BE49-F238E27FC236}">
                <a16:creationId xmlns:a16="http://schemas.microsoft.com/office/drawing/2014/main" id="{BA635197-519A-21F9-8728-213C5D6A2B21}"/>
              </a:ext>
            </a:extLst>
          </p:cNvPr>
          <p:cNvGraphicFramePr>
            <a:graphicFrameLocks noGrp="1"/>
          </p:cNvGraphicFramePr>
          <p:nvPr>
            <p:ph idx="1"/>
            <p:extLst>
              <p:ext uri="{D42A27DB-BD31-4B8C-83A1-F6EECF244321}">
                <p14:modId xmlns:p14="http://schemas.microsoft.com/office/powerpoint/2010/main" val="3381181436"/>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687358"/>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5E313-68E1-F553-CFD3-46FCD2C14D3B}"/>
              </a:ext>
            </a:extLst>
          </p:cNvPr>
          <p:cNvSpPr>
            <a:spLocks noGrp="1"/>
          </p:cNvSpPr>
          <p:nvPr>
            <p:ph type="title"/>
          </p:nvPr>
        </p:nvSpPr>
        <p:spPr/>
        <p:txBody>
          <a:bodyPr/>
          <a:lstStyle/>
          <a:p>
            <a:r>
              <a:rPr lang="en-AU" dirty="0"/>
              <a:t>Review: _4_air-temperature</a:t>
            </a:r>
          </a:p>
        </p:txBody>
      </p:sp>
      <p:sp>
        <p:nvSpPr>
          <p:cNvPr id="3" name="Content Placeholder 2">
            <a:extLst>
              <a:ext uri="{FF2B5EF4-FFF2-40B4-BE49-F238E27FC236}">
                <a16:creationId xmlns:a16="http://schemas.microsoft.com/office/drawing/2014/main" id="{1386ECEC-3556-26F4-8B58-E321510AAD24}"/>
              </a:ext>
            </a:extLst>
          </p:cNvPr>
          <p:cNvSpPr>
            <a:spLocks noGrp="1"/>
          </p:cNvSpPr>
          <p:nvPr>
            <p:ph idx="1"/>
          </p:nvPr>
        </p:nvSpPr>
        <p:spPr/>
        <p:txBody>
          <a:bodyPr/>
          <a:lstStyle/>
          <a:p>
            <a:r>
              <a:rPr lang="en-AU" dirty="0"/>
              <a:t>What’s wrong with this code?</a:t>
            </a:r>
          </a:p>
        </p:txBody>
      </p:sp>
    </p:spTree>
    <p:extLst>
      <p:ext uri="{BB962C8B-B14F-4D97-AF65-F5344CB8AC3E}">
        <p14:creationId xmlns:p14="http://schemas.microsoft.com/office/powerpoint/2010/main" val="1989337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CBD4-0E13-9B79-E97C-01CC2C0AC982}"/>
              </a:ext>
            </a:extLst>
          </p:cNvPr>
          <p:cNvSpPr>
            <a:spLocks noGrp="1"/>
          </p:cNvSpPr>
          <p:nvPr>
            <p:ph type="title"/>
          </p:nvPr>
        </p:nvSpPr>
        <p:spPr/>
        <p:txBody>
          <a:bodyPr>
            <a:normAutofit/>
          </a:bodyPr>
          <a:lstStyle/>
          <a:p>
            <a:r>
              <a:rPr lang="en-GB" dirty="0"/>
              <a:t>What’s wrong: Its time to refactor</a:t>
            </a:r>
            <a:br>
              <a:rPr lang="en-GB" dirty="0"/>
            </a:br>
            <a:endParaRPr lang="en-AU" dirty="0"/>
          </a:p>
        </p:txBody>
      </p:sp>
      <p:sp>
        <p:nvSpPr>
          <p:cNvPr id="3" name="Content Placeholder 2">
            <a:extLst>
              <a:ext uri="{FF2B5EF4-FFF2-40B4-BE49-F238E27FC236}">
                <a16:creationId xmlns:a16="http://schemas.microsoft.com/office/drawing/2014/main" id="{671ACECB-6C1E-A2EB-0A16-7190C204B16F}"/>
              </a:ext>
            </a:extLst>
          </p:cNvPr>
          <p:cNvSpPr>
            <a:spLocks noGrp="1"/>
          </p:cNvSpPr>
          <p:nvPr>
            <p:ph idx="1"/>
          </p:nvPr>
        </p:nvSpPr>
        <p:spPr/>
        <p:txBody>
          <a:bodyPr/>
          <a:lstStyle/>
          <a:p>
            <a:r>
              <a:rPr lang="en-GB" dirty="0"/>
              <a:t>We have a lot of duplicated code</a:t>
            </a:r>
          </a:p>
          <a:p>
            <a:r>
              <a:rPr lang="en-GB" dirty="0"/>
              <a:t>File and folder composition</a:t>
            </a:r>
            <a:endParaRPr lang="en-AU" dirty="0"/>
          </a:p>
          <a:p>
            <a:endParaRPr lang="en-AU" dirty="0"/>
          </a:p>
          <a:p>
            <a:endParaRPr lang="en-AU" dirty="0"/>
          </a:p>
        </p:txBody>
      </p:sp>
      <p:pic>
        <p:nvPicPr>
          <p:cNvPr id="9" name="Picture 8" descr="Diagram&#10;&#10;Description automatically generated">
            <a:extLst>
              <a:ext uri="{FF2B5EF4-FFF2-40B4-BE49-F238E27FC236}">
                <a16:creationId xmlns:a16="http://schemas.microsoft.com/office/drawing/2014/main" id="{571FA859-CA1F-37A2-4F7F-BD77E0237DE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82013" y="2498307"/>
            <a:ext cx="4076700" cy="3533775"/>
          </a:xfrm>
          <a:prstGeom prst="rect">
            <a:avLst/>
          </a:prstGeom>
        </p:spPr>
      </p:pic>
      <p:pic>
        <p:nvPicPr>
          <p:cNvPr id="5" name="Picture 4" descr="A person in a red shirt&#10;&#10;Description automatically generated">
            <a:extLst>
              <a:ext uri="{FF2B5EF4-FFF2-40B4-BE49-F238E27FC236}">
                <a16:creationId xmlns:a16="http://schemas.microsoft.com/office/drawing/2014/main" id="{00BA4BD2-5ED9-F352-B890-D47E40095086}"/>
              </a:ext>
            </a:extLst>
          </p:cNvPr>
          <p:cNvPicPr>
            <a:picLocks noChangeAspect="1"/>
          </p:cNvPicPr>
          <p:nvPr/>
        </p:nvPicPr>
        <p:blipFill>
          <a:blip r:embed="rId3"/>
          <a:stretch>
            <a:fillRect/>
          </a:stretch>
        </p:blipFill>
        <p:spPr>
          <a:xfrm>
            <a:off x="1272466" y="4279482"/>
            <a:ext cx="2438400" cy="1752600"/>
          </a:xfrm>
          <a:prstGeom prst="rect">
            <a:avLst/>
          </a:prstGeom>
        </p:spPr>
      </p:pic>
    </p:spTree>
    <p:extLst>
      <p:ext uri="{BB962C8B-B14F-4D97-AF65-F5344CB8AC3E}">
        <p14:creationId xmlns:p14="http://schemas.microsoft.com/office/powerpoint/2010/main" val="38556817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Folder composition</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en-GB" dirty="0"/>
              <a:t>Folder composition is the result of organically grouping common things</a:t>
            </a:r>
          </a:p>
          <a:p>
            <a:pPr marL="0" indent="0">
              <a:buNone/>
            </a:pPr>
            <a:r>
              <a:rPr lang="en-GB" dirty="0"/>
              <a:t>Folder composition can be hierarchical</a:t>
            </a:r>
          </a:p>
          <a:p>
            <a:pPr marL="0" indent="0">
              <a:buNone/>
            </a:pPr>
            <a:r>
              <a:rPr lang="en-GB" dirty="0"/>
              <a:t>Refer back to our story about the photographer. </a:t>
            </a:r>
          </a:p>
          <a:p>
            <a:pPr marL="0" indent="0">
              <a:buNone/>
            </a:pPr>
            <a:r>
              <a:rPr lang="en-GB" dirty="0"/>
              <a:t>Folders should represent groups of things</a:t>
            </a:r>
            <a:endParaRPr lang="en-AU" dirty="0"/>
          </a:p>
        </p:txBody>
      </p:sp>
      <p:graphicFrame>
        <p:nvGraphicFramePr>
          <p:cNvPr id="4" name="Diagram 3">
            <a:extLst>
              <a:ext uri="{FF2B5EF4-FFF2-40B4-BE49-F238E27FC236}">
                <a16:creationId xmlns:a16="http://schemas.microsoft.com/office/drawing/2014/main" id="{90B0D1BC-D04D-1CA5-8F6B-211E9F8A5ACA}"/>
              </a:ext>
            </a:extLst>
          </p:cNvPr>
          <p:cNvGraphicFramePr/>
          <p:nvPr>
            <p:extLst>
              <p:ext uri="{D42A27DB-BD31-4B8C-83A1-F6EECF244321}">
                <p14:modId xmlns:p14="http://schemas.microsoft.com/office/powerpoint/2010/main" val="2716175971"/>
              </p:ext>
            </p:extLst>
          </p:nvPr>
        </p:nvGraphicFramePr>
        <p:xfrm>
          <a:off x="7756395" y="3219189"/>
          <a:ext cx="3886548" cy="3370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889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E543-2022-07B6-50A4-F08B3D92BF52}"/>
              </a:ext>
            </a:extLst>
          </p:cNvPr>
          <p:cNvSpPr>
            <a:spLocks noGrp="1"/>
          </p:cNvSpPr>
          <p:nvPr>
            <p:ph type="title"/>
          </p:nvPr>
        </p:nvSpPr>
        <p:spPr/>
        <p:txBody>
          <a:bodyPr/>
          <a:lstStyle/>
          <a:p>
            <a:r>
              <a:rPr lang="en-AU" dirty="0"/>
              <a:t>Review: _5_air-temprature-folder-composition</a:t>
            </a:r>
          </a:p>
        </p:txBody>
      </p:sp>
      <p:sp>
        <p:nvSpPr>
          <p:cNvPr id="3" name="Content Placeholder 2">
            <a:extLst>
              <a:ext uri="{FF2B5EF4-FFF2-40B4-BE49-F238E27FC236}">
                <a16:creationId xmlns:a16="http://schemas.microsoft.com/office/drawing/2014/main" id="{7EF08C87-DC7F-63DD-10C3-DE3A1CC92F35}"/>
              </a:ext>
            </a:extLst>
          </p:cNvPr>
          <p:cNvSpPr>
            <a:spLocks noGrp="1"/>
          </p:cNvSpPr>
          <p:nvPr>
            <p:ph idx="1"/>
          </p:nvPr>
        </p:nvSpPr>
        <p:spPr/>
        <p:txBody>
          <a:bodyPr/>
          <a:lstStyle/>
          <a:p>
            <a:endParaRPr lang="en-AU" dirty="0"/>
          </a:p>
        </p:txBody>
      </p:sp>
    </p:spTree>
    <p:extLst>
      <p:ext uri="{BB962C8B-B14F-4D97-AF65-F5344CB8AC3E}">
        <p14:creationId xmlns:p14="http://schemas.microsoft.com/office/powerpoint/2010/main" val="1392125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DRY (DON’T REPEAT YOURSELF)</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en-AU" dirty="0"/>
              <a:t>Isolate common functions and move them into their own modules</a:t>
            </a:r>
          </a:p>
          <a:p>
            <a:pPr marL="0" indent="0">
              <a:buNone/>
            </a:pPr>
            <a:r>
              <a:rPr lang="en-AU" dirty="0"/>
              <a:t>If you have a lot of isolated modules, merge them into a utility module</a:t>
            </a:r>
          </a:p>
          <a:p>
            <a:pPr marL="0" indent="0">
              <a:buNone/>
            </a:pPr>
            <a:r>
              <a:rPr lang="en-AU" dirty="0"/>
              <a:t>The “Take it and go” method is especially relevant to isolated and utility modules</a:t>
            </a:r>
          </a:p>
          <a:p>
            <a:pPr marL="0" indent="0">
              <a:buNone/>
            </a:pPr>
            <a:r>
              <a:rPr lang="en-AU" dirty="0"/>
              <a:t>If there is a choice between DRY and readability err on the side of readability</a:t>
            </a:r>
          </a:p>
        </p:txBody>
      </p:sp>
    </p:spTree>
    <p:extLst>
      <p:ext uri="{BB962C8B-B14F-4D97-AF65-F5344CB8AC3E}">
        <p14:creationId xmlns:p14="http://schemas.microsoft.com/office/powerpoint/2010/main" val="2426107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E543-2022-07B6-50A4-F08B3D92BF52}"/>
              </a:ext>
            </a:extLst>
          </p:cNvPr>
          <p:cNvSpPr>
            <a:spLocks noGrp="1"/>
          </p:cNvSpPr>
          <p:nvPr>
            <p:ph type="title"/>
          </p:nvPr>
        </p:nvSpPr>
        <p:spPr/>
        <p:txBody>
          <a:bodyPr/>
          <a:lstStyle/>
          <a:p>
            <a:r>
              <a:rPr lang="en-AU" dirty="0"/>
              <a:t>Review: _6_air-temprature-refactor-1</a:t>
            </a:r>
          </a:p>
        </p:txBody>
      </p:sp>
      <p:sp>
        <p:nvSpPr>
          <p:cNvPr id="3" name="Content Placeholder 2">
            <a:extLst>
              <a:ext uri="{FF2B5EF4-FFF2-40B4-BE49-F238E27FC236}">
                <a16:creationId xmlns:a16="http://schemas.microsoft.com/office/drawing/2014/main" id="{7EF08C87-DC7F-63DD-10C3-DE3A1CC92F35}"/>
              </a:ext>
            </a:extLst>
          </p:cNvPr>
          <p:cNvSpPr>
            <a:spLocks noGrp="1"/>
          </p:cNvSpPr>
          <p:nvPr>
            <p:ph idx="1"/>
          </p:nvPr>
        </p:nvSpPr>
        <p:spPr/>
        <p:txBody>
          <a:bodyPr/>
          <a:lstStyle/>
          <a:p>
            <a:endParaRPr lang="en-AU" dirty="0"/>
          </a:p>
        </p:txBody>
      </p:sp>
    </p:spTree>
    <p:extLst>
      <p:ext uri="{BB962C8B-B14F-4D97-AF65-F5344CB8AC3E}">
        <p14:creationId xmlns:p14="http://schemas.microsoft.com/office/powerpoint/2010/main" val="2840091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13D1-606C-99DB-4435-0AF44838330A}"/>
              </a:ext>
            </a:extLst>
          </p:cNvPr>
          <p:cNvSpPr>
            <a:spLocks noGrp="1"/>
          </p:cNvSpPr>
          <p:nvPr>
            <p:ph type="title"/>
          </p:nvPr>
        </p:nvSpPr>
        <p:spPr/>
        <p:txBody>
          <a:bodyPr/>
          <a:lstStyle/>
          <a:p>
            <a:r>
              <a:rPr lang="en-AU" dirty="0"/>
              <a:t>Should we consolidate air and water tasks?</a:t>
            </a:r>
          </a:p>
        </p:txBody>
      </p:sp>
      <p:sp>
        <p:nvSpPr>
          <p:cNvPr id="3" name="Content Placeholder 2">
            <a:extLst>
              <a:ext uri="{FF2B5EF4-FFF2-40B4-BE49-F238E27FC236}">
                <a16:creationId xmlns:a16="http://schemas.microsoft.com/office/drawing/2014/main" id="{B3F091D3-4166-E57C-8FA3-50994B7A73CA}"/>
              </a:ext>
            </a:extLst>
          </p:cNvPr>
          <p:cNvSpPr>
            <a:spLocks noGrp="1"/>
          </p:cNvSpPr>
          <p:nvPr>
            <p:ph idx="1"/>
          </p:nvPr>
        </p:nvSpPr>
        <p:spPr/>
        <p:txBody>
          <a:bodyPr/>
          <a:lstStyle/>
          <a:p>
            <a:r>
              <a:rPr lang="en-AU" dirty="0"/>
              <a:t>Why and why not. Advantages and disadvantages lets discuss…</a:t>
            </a:r>
          </a:p>
        </p:txBody>
      </p:sp>
    </p:spTree>
    <p:extLst>
      <p:ext uri="{BB962C8B-B14F-4D97-AF65-F5344CB8AC3E}">
        <p14:creationId xmlns:p14="http://schemas.microsoft.com/office/powerpoint/2010/main" val="3086839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E543-2022-07B6-50A4-F08B3D92BF52}"/>
              </a:ext>
            </a:extLst>
          </p:cNvPr>
          <p:cNvSpPr>
            <a:spLocks noGrp="1"/>
          </p:cNvSpPr>
          <p:nvPr>
            <p:ph type="title"/>
          </p:nvPr>
        </p:nvSpPr>
        <p:spPr/>
        <p:txBody>
          <a:bodyPr/>
          <a:lstStyle/>
          <a:p>
            <a:r>
              <a:rPr lang="en-AU" dirty="0"/>
              <a:t>Review:_7_air-temperature-refactor-2</a:t>
            </a:r>
          </a:p>
        </p:txBody>
      </p:sp>
      <p:sp>
        <p:nvSpPr>
          <p:cNvPr id="3" name="Content Placeholder 2">
            <a:extLst>
              <a:ext uri="{FF2B5EF4-FFF2-40B4-BE49-F238E27FC236}">
                <a16:creationId xmlns:a16="http://schemas.microsoft.com/office/drawing/2014/main" id="{7EF08C87-DC7F-63DD-10C3-DE3A1CC92F35}"/>
              </a:ext>
            </a:extLst>
          </p:cNvPr>
          <p:cNvSpPr>
            <a:spLocks noGrp="1"/>
          </p:cNvSpPr>
          <p:nvPr>
            <p:ph idx="1"/>
          </p:nvPr>
        </p:nvSpPr>
        <p:spPr/>
        <p:txBody>
          <a:bodyPr/>
          <a:lstStyle/>
          <a:p>
            <a:endParaRPr lang="en-AU" dirty="0"/>
          </a:p>
        </p:txBody>
      </p:sp>
    </p:spTree>
    <p:extLst>
      <p:ext uri="{BB962C8B-B14F-4D97-AF65-F5344CB8AC3E}">
        <p14:creationId xmlns:p14="http://schemas.microsoft.com/office/powerpoint/2010/main" val="3552523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E543-2022-07B6-50A4-F08B3D92BF52}"/>
              </a:ext>
            </a:extLst>
          </p:cNvPr>
          <p:cNvSpPr>
            <a:spLocks noGrp="1"/>
          </p:cNvSpPr>
          <p:nvPr>
            <p:ph type="title"/>
          </p:nvPr>
        </p:nvSpPr>
        <p:spPr/>
        <p:txBody>
          <a:bodyPr/>
          <a:lstStyle/>
          <a:p>
            <a:r>
              <a:rPr lang="en-AU" dirty="0"/>
              <a:t>Review: _8_temprature_control_assets </a:t>
            </a:r>
          </a:p>
        </p:txBody>
      </p:sp>
      <p:sp>
        <p:nvSpPr>
          <p:cNvPr id="4" name="Content Placeholder 3">
            <a:extLst>
              <a:ext uri="{FF2B5EF4-FFF2-40B4-BE49-F238E27FC236}">
                <a16:creationId xmlns:a16="http://schemas.microsoft.com/office/drawing/2014/main" id="{19E8D149-4FDD-02A5-1083-D2C6FE968BEC}"/>
              </a:ext>
            </a:extLst>
          </p:cNvPr>
          <p:cNvSpPr>
            <a:spLocks noGrp="1"/>
          </p:cNvSpPr>
          <p:nvPr>
            <p:ph idx="1"/>
          </p:nvPr>
        </p:nvSpPr>
        <p:spPr/>
        <p:txBody>
          <a:bodyPr/>
          <a:lstStyle/>
          <a:p>
            <a:endParaRPr lang="en-AU"/>
          </a:p>
        </p:txBody>
      </p:sp>
      <p:pic>
        <p:nvPicPr>
          <p:cNvPr id="8" name="Picture 7">
            <a:extLst>
              <a:ext uri="{FF2B5EF4-FFF2-40B4-BE49-F238E27FC236}">
                <a16:creationId xmlns:a16="http://schemas.microsoft.com/office/drawing/2014/main" id="{2FCF1519-B976-C83A-E1F2-D29DDD5F3868}"/>
              </a:ext>
            </a:extLst>
          </p:cNvPr>
          <p:cNvPicPr>
            <a:picLocks noChangeAspect="1"/>
          </p:cNvPicPr>
          <p:nvPr/>
        </p:nvPicPr>
        <p:blipFill>
          <a:blip r:embed="rId2"/>
          <a:stretch>
            <a:fillRect/>
          </a:stretch>
        </p:blipFill>
        <p:spPr>
          <a:xfrm>
            <a:off x="3777381" y="1747308"/>
            <a:ext cx="4257675" cy="4438650"/>
          </a:xfrm>
          <a:prstGeom prst="rect">
            <a:avLst/>
          </a:prstGeom>
        </p:spPr>
      </p:pic>
    </p:spTree>
    <p:extLst>
      <p:ext uri="{BB962C8B-B14F-4D97-AF65-F5344CB8AC3E}">
        <p14:creationId xmlns:p14="http://schemas.microsoft.com/office/powerpoint/2010/main" val="2031134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104D-400E-5BA0-A9A7-C3A9F7C2CF23}"/>
              </a:ext>
            </a:extLst>
          </p:cNvPr>
          <p:cNvSpPr>
            <a:spLocks noGrp="1"/>
          </p:cNvSpPr>
          <p:nvPr>
            <p:ph type="title"/>
          </p:nvPr>
        </p:nvSpPr>
        <p:spPr/>
        <p:txBody>
          <a:bodyPr/>
          <a:lstStyle/>
          <a:p>
            <a:r>
              <a:rPr lang="en-AU" dirty="0"/>
              <a:t>What about DRY?	</a:t>
            </a:r>
          </a:p>
        </p:txBody>
      </p:sp>
      <p:sp>
        <p:nvSpPr>
          <p:cNvPr id="3" name="Content Placeholder 2">
            <a:extLst>
              <a:ext uri="{FF2B5EF4-FFF2-40B4-BE49-F238E27FC236}">
                <a16:creationId xmlns:a16="http://schemas.microsoft.com/office/drawing/2014/main" id="{84657490-DA14-6D9E-799B-16C9118CD0D8}"/>
              </a:ext>
            </a:extLst>
          </p:cNvPr>
          <p:cNvSpPr>
            <a:spLocks noGrp="1"/>
          </p:cNvSpPr>
          <p:nvPr>
            <p:ph idx="1"/>
          </p:nvPr>
        </p:nvSpPr>
        <p:spPr/>
        <p:txBody>
          <a:bodyPr/>
          <a:lstStyle/>
          <a:p>
            <a:r>
              <a:rPr lang="en-AU" dirty="0"/>
              <a:t>Cooler and heater look very similar: should we refactor it? Why or why not?</a:t>
            </a:r>
          </a:p>
          <a:p>
            <a:r>
              <a:rPr lang="en-AU" dirty="0"/>
              <a:t>Did you notice the </a:t>
            </a:r>
            <a:r>
              <a:rPr lang="en-AU" dirty="0" err="1"/>
              <a:t>water_control</a:t>
            </a:r>
            <a:r>
              <a:rPr lang="en-AU" dirty="0"/>
              <a:t> module? What are its benefits? </a:t>
            </a:r>
          </a:p>
        </p:txBody>
      </p:sp>
    </p:spTree>
    <p:extLst>
      <p:ext uri="{BB962C8B-B14F-4D97-AF65-F5344CB8AC3E}">
        <p14:creationId xmlns:p14="http://schemas.microsoft.com/office/powerpoint/2010/main" val="387615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647E-39D0-AF45-2920-46044736A99D}"/>
              </a:ext>
            </a:extLst>
          </p:cNvPr>
          <p:cNvSpPr>
            <a:spLocks noGrp="1"/>
          </p:cNvSpPr>
          <p:nvPr>
            <p:ph type="title"/>
          </p:nvPr>
        </p:nvSpPr>
        <p:spPr/>
        <p:txBody>
          <a:bodyPr/>
          <a:lstStyle/>
          <a:p>
            <a:r>
              <a:rPr lang="en-AU" dirty="0"/>
              <a:t>You are here to learn</a:t>
            </a:r>
          </a:p>
        </p:txBody>
      </p:sp>
      <p:sp>
        <p:nvSpPr>
          <p:cNvPr id="3" name="Content Placeholder 2">
            <a:extLst>
              <a:ext uri="{FF2B5EF4-FFF2-40B4-BE49-F238E27FC236}">
                <a16:creationId xmlns:a16="http://schemas.microsoft.com/office/drawing/2014/main" id="{A0006987-A386-E123-B640-FF7BC3F60B14}"/>
              </a:ext>
            </a:extLst>
          </p:cNvPr>
          <p:cNvSpPr>
            <a:spLocks noGrp="1"/>
          </p:cNvSpPr>
          <p:nvPr>
            <p:ph idx="1"/>
          </p:nvPr>
        </p:nvSpPr>
        <p:spPr/>
        <p:txBody>
          <a:bodyPr/>
          <a:lstStyle/>
          <a:p>
            <a:r>
              <a:rPr lang="en-AU" dirty="0"/>
              <a:t>This course assumes some basic knowledge on C and the IDF however….</a:t>
            </a:r>
          </a:p>
          <a:p>
            <a:r>
              <a:rPr lang="en-AU" dirty="0"/>
              <a:t>If there is any concept you come across you don’t understand or need clarified, STOP ME AND ASK.</a:t>
            </a:r>
          </a:p>
          <a:p>
            <a:r>
              <a:rPr lang="en-AU" b="1" u="sng" dirty="0"/>
              <a:t>Don’t feel embarrassed to ask questions. You are here to learn and I am here to help you! </a:t>
            </a:r>
          </a:p>
        </p:txBody>
      </p:sp>
    </p:spTree>
    <p:extLst>
      <p:ext uri="{BB962C8B-B14F-4D97-AF65-F5344CB8AC3E}">
        <p14:creationId xmlns:p14="http://schemas.microsoft.com/office/powerpoint/2010/main" val="4185737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2DC3E44-04D9-DE65-C5E6-52B0F81BE101}"/>
              </a:ext>
            </a:extLst>
          </p:cNvPr>
          <p:cNvSpPr>
            <a:spLocks noGrp="1"/>
          </p:cNvSpPr>
          <p:nvPr>
            <p:ph type="title"/>
          </p:nvPr>
        </p:nvSpPr>
        <p:spPr>
          <a:xfrm>
            <a:off x="685801" y="609600"/>
            <a:ext cx="10131425" cy="1456267"/>
          </a:xfrm>
        </p:spPr>
        <p:txBody>
          <a:bodyPr>
            <a:normAutofit/>
          </a:bodyPr>
          <a:lstStyle/>
          <a:p>
            <a:r>
              <a:rPr lang="en-AU" dirty="0"/>
              <a:t>CODE </a:t>
            </a:r>
            <a:r>
              <a:rPr lang="en-AU" dirty="0" err="1"/>
              <a:t>DECISIoN</a:t>
            </a:r>
            <a:r>
              <a:rPr lang="en-AU" dirty="0"/>
              <a:t>: Which is better, why?</a:t>
            </a:r>
          </a:p>
        </p:txBody>
      </p:sp>
      <p:sp>
        <p:nvSpPr>
          <p:cNvPr id="6" name="Content Placeholder 5">
            <a:extLst>
              <a:ext uri="{FF2B5EF4-FFF2-40B4-BE49-F238E27FC236}">
                <a16:creationId xmlns:a16="http://schemas.microsoft.com/office/drawing/2014/main" id="{46520444-D287-F115-3857-42920446E55F}"/>
              </a:ext>
            </a:extLst>
          </p:cNvPr>
          <p:cNvSpPr>
            <a:spLocks noGrp="1"/>
          </p:cNvSpPr>
          <p:nvPr>
            <p:ph idx="1"/>
          </p:nvPr>
        </p:nvSpPr>
        <p:spPr>
          <a:xfrm>
            <a:off x="464736" y="2262227"/>
            <a:ext cx="4417814" cy="3649133"/>
          </a:xfrm>
        </p:spPr>
        <p:txBody>
          <a:bodyPr>
            <a:normAutofit/>
          </a:bodyPr>
          <a:lstStyle/>
          <a:p>
            <a:pPr marL="0" indent="0">
              <a:buNone/>
            </a:pPr>
            <a:r>
              <a:rPr lang="en-GB" b="0" dirty="0">
                <a:solidFill>
                  <a:srgbClr val="FFFFFF"/>
                </a:solidFill>
                <a:effectLst/>
                <a:latin typeface="Consolas" panose="020B0609020204030204" pitchFamily="49" charset="0"/>
              </a:rPr>
              <a:t>Checking the temperature in the temperature module and adjusting control and sending the alert if extreme temperatures are hit</a:t>
            </a:r>
          </a:p>
        </p:txBody>
      </p:sp>
      <p:sp>
        <p:nvSpPr>
          <p:cNvPr id="7" name="Content Placeholder 5">
            <a:extLst>
              <a:ext uri="{FF2B5EF4-FFF2-40B4-BE49-F238E27FC236}">
                <a16:creationId xmlns:a16="http://schemas.microsoft.com/office/drawing/2014/main" id="{D5AE1812-0863-4285-018C-02658D44018E}"/>
              </a:ext>
            </a:extLst>
          </p:cNvPr>
          <p:cNvSpPr txBox="1">
            <a:spLocks/>
          </p:cNvSpPr>
          <p:nvPr/>
        </p:nvSpPr>
        <p:spPr>
          <a:xfrm>
            <a:off x="6689385" y="2435422"/>
            <a:ext cx="522668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AU" b="0" dirty="0">
                <a:solidFill>
                  <a:srgbClr val="FFFFFF"/>
                </a:solidFill>
                <a:effectLst/>
                <a:latin typeface="Consolas" panose="020B0609020204030204" pitchFamily="49" charset="0"/>
              </a:rPr>
              <a:t>Creating a module dedicated to controlling and monitoring thresholds checking values periodically. Sending alerts and adjusting controls if thresholds are hit</a:t>
            </a:r>
            <a:endParaRPr lang="en-AU" dirty="0"/>
          </a:p>
        </p:txBody>
      </p:sp>
      <p:sp>
        <p:nvSpPr>
          <p:cNvPr id="3" name="TextBox 2">
            <a:extLst>
              <a:ext uri="{FF2B5EF4-FFF2-40B4-BE49-F238E27FC236}">
                <a16:creationId xmlns:a16="http://schemas.microsoft.com/office/drawing/2014/main" id="{31F89B3A-7807-7B78-2957-FE2EB6C423A1}"/>
              </a:ext>
            </a:extLst>
          </p:cNvPr>
          <p:cNvSpPr txBox="1"/>
          <p:nvPr/>
        </p:nvSpPr>
        <p:spPr>
          <a:xfrm>
            <a:off x="681038" y="1734635"/>
            <a:ext cx="9943876" cy="369332"/>
          </a:xfrm>
          <a:prstGeom prst="rect">
            <a:avLst/>
          </a:prstGeom>
          <a:noFill/>
        </p:spPr>
        <p:txBody>
          <a:bodyPr wrap="none" rtlCol="0">
            <a:spAutoFit/>
          </a:bodyPr>
          <a:lstStyle/>
          <a:p>
            <a:r>
              <a:rPr lang="en-AU" dirty="0"/>
              <a:t>We need to create alerts if the water temperature goes extreme. Which is better?  Plus and minus points</a:t>
            </a:r>
          </a:p>
        </p:txBody>
      </p:sp>
      <p:pic>
        <p:nvPicPr>
          <p:cNvPr id="10" name="Picture 9" descr="Diagram&#10;&#10;Description automatically generated">
            <a:extLst>
              <a:ext uri="{FF2B5EF4-FFF2-40B4-BE49-F238E27FC236}">
                <a16:creationId xmlns:a16="http://schemas.microsoft.com/office/drawing/2014/main" id="{A3C22E08-72B7-4294-5F73-EF70083EB6C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00237" y="4734246"/>
            <a:ext cx="9153525" cy="1819275"/>
          </a:xfrm>
          <a:prstGeom prst="rect">
            <a:avLst/>
          </a:prstGeom>
        </p:spPr>
      </p:pic>
    </p:spTree>
    <p:extLst>
      <p:ext uri="{BB962C8B-B14F-4D97-AF65-F5344CB8AC3E}">
        <p14:creationId xmlns:p14="http://schemas.microsoft.com/office/powerpoint/2010/main" val="1897733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59A7-A656-8E42-055A-E45349FE933B}"/>
              </a:ext>
            </a:extLst>
          </p:cNvPr>
          <p:cNvSpPr>
            <a:spLocks noGrp="1"/>
          </p:cNvSpPr>
          <p:nvPr>
            <p:ph type="title"/>
          </p:nvPr>
        </p:nvSpPr>
        <p:spPr/>
        <p:txBody>
          <a:bodyPr/>
          <a:lstStyle/>
          <a:p>
            <a:r>
              <a:rPr lang="en-AU" dirty="0"/>
              <a:t>The Governor Pattern</a:t>
            </a:r>
          </a:p>
        </p:txBody>
      </p:sp>
      <p:sp>
        <p:nvSpPr>
          <p:cNvPr id="3" name="Content Placeholder 2">
            <a:extLst>
              <a:ext uri="{FF2B5EF4-FFF2-40B4-BE49-F238E27FC236}">
                <a16:creationId xmlns:a16="http://schemas.microsoft.com/office/drawing/2014/main" id="{67425BD2-7E9F-19CE-EE68-E392A7EC7566}"/>
              </a:ext>
            </a:extLst>
          </p:cNvPr>
          <p:cNvSpPr>
            <a:spLocks noGrp="1"/>
          </p:cNvSpPr>
          <p:nvPr>
            <p:ph idx="1"/>
          </p:nvPr>
        </p:nvSpPr>
        <p:spPr/>
        <p:txBody>
          <a:bodyPr/>
          <a:lstStyle/>
          <a:p>
            <a:r>
              <a:rPr lang="en-AU" dirty="0"/>
              <a:t>Single point of control</a:t>
            </a:r>
          </a:p>
          <a:p>
            <a:r>
              <a:rPr lang="en-AU" dirty="0"/>
              <a:t>Couples multiple modules together without needing to change them</a:t>
            </a:r>
          </a:p>
          <a:p>
            <a:r>
              <a:rPr lang="en-AU" dirty="0"/>
              <a:t>Works very will with the reader pattern</a:t>
            </a:r>
          </a:p>
        </p:txBody>
      </p:sp>
    </p:spTree>
    <p:extLst>
      <p:ext uri="{BB962C8B-B14F-4D97-AF65-F5344CB8AC3E}">
        <p14:creationId xmlns:p14="http://schemas.microsoft.com/office/powerpoint/2010/main" val="1661463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51C4-C5B8-6833-227E-AE3884FBB168}"/>
              </a:ext>
            </a:extLst>
          </p:cNvPr>
          <p:cNvSpPr>
            <a:spLocks noGrp="1"/>
          </p:cNvSpPr>
          <p:nvPr>
            <p:ph type="title"/>
          </p:nvPr>
        </p:nvSpPr>
        <p:spPr/>
        <p:txBody>
          <a:bodyPr/>
          <a:lstStyle/>
          <a:p>
            <a:r>
              <a:rPr lang="en-AU" dirty="0"/>
              <a:t>Review: _9_the_governor</a:t>
            </a:r>
          </a:p>
        </p:txBody>
      </p:sp>
      <p:sp>
        <p:nvSpPr>
          <p:cNvPr id="3" name="Content Placeholder 2">
            <a:extLst>
              <a:ext uri="{FF2B5EF4-FFF2-40B4-BE49-F238E27FC236}">
                <a16:creationId xmlns:a16="http://schemas.microsoft.com/office/drawing/2014/main" id="{B9901E5C-3DB3-687A-CD3C-629CCE605728}"/>
              </a:ext>
            </a:extLst>
          </p:cNvPr>
          <p:cNvSpPr>
            <a:spLocks noGrp="1"/>
          </p:cNvSpPr>
          <p:nvPr>
            <p:ph idx="1"/>
          </p:nvPr>
        </p:nvSpPr>
        <p:spPr/>
        <p:txBody>
          <a:bodyPr/>
          <a:lstStyle/>
          <a:p>
            <a:r>
              <a:rPr lang="en-AU" dirty="0"/>
              <a:t>Let’s implement the governor pattern</a:t>
            </a:r>
          </a:p>
        </p:txBody>
      </p:sp>
    </p:spTree>
    <p:extLst>
      <p:ext uri="{BB962C8B-B14F-4D97-AF65-F5344CB8AC3E}">
        <p14:creationId xmlns:p14="http://schemas.microsoft.com/office/powerpoint/2010/main" val="973358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041C-20C5-9F61-4A5C-25F59EEF618F}"/>
              </a:ext>
            </a:extLst>
          </p:cNvPr>
          <p:cNvSpPr>
            <a:spLocks noGrp="1"/>
          </p:cNvSpPr>
          <p:nvPr>
            <p:ph type="title"/>
          </p:nvPr>
        </p:nvSpPr>
        <p:spPr/>
        <p:txBody>
          <a:bodyPr/>
          <a:lstStyle/>
          <a:p>
            <a:r>
              <a:rPr lang="en-AU" dirty="0"/>
              <a:t>Let’s create an Alert and task to it with </a:t>
            </a:r>
            <a:r>
              <a:rPr lang="en-AU" dirty="0" err="1"/>
              <a:t>fREERTOS</a:t>
            </a:r>
            <a:endParaRPr lang="en-AU" dirty="0"/>
          </a:p>
        </p:txBody>
      </p:sp>
      <p:sp>
        <p:nvSpPr>
          <p:cNvPr id="3" name="Content Placeholder 2">
            <a:extLst>
              <a:ext uri="{FF2B5EF4-FFF2-40B4-BE49-F238E27FC236}">
                <a16:creationId xmlns:a16="http://schemas.microsoft.com/office/drawing/2014/main" id="{0556FF4E-BED1-7EE2-D168-71F07457DE10}"/>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7820036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Most common FREERTOS functions</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en-AU" dirty="0"/>
              <a:t>Use a binary semaphore to indicate a state of change</a:t>
            </a:r>
          </a:p>
          <a:p>
            <a:pPr marL="0" indent="0">
              <a:buNone/>
            </a:pPr>
            <a:r>
              <a:rPr lang="en-AU" dirty="0"/>
              <a:t>Use an event for state polling or multiple states</a:t>
            </a:r>
          </a:p>
          <a:p>
            <a:pPr marL="0" indent="0">
              <a:buNone/>
            </a:pPr>
            <a:r>
              <a:rPr lang="en-AU" dirty="0"/>
              <a:t>Use a queue to send data</a:t>
            </a:r>
          </a:p>
          <a:p>
            <a:pPr marL="0" indent="0">
              <a:buNone/>
            </a:pPr>
            <a:r>
              <a:rPr lang="en-AU" dirty="0"/>
              <a:t>Use a mutex to lock a resource</a:t>
            </a:r>
          </a:p>
        </p:txBody>
      </p:sp>
    </p:spTree>
    <p:extLst>
      <p:ext uri="{BB962C8B-B14F-4D97-AF65-F5344CB8AC3E}">
        <p14:creationId xmlns:p14="http://schemas.microsoft.com/office/powerpoint/2010/main" val="3548967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USE STRUCTURES WHEN TRANSFERRING PAYLOAD</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en-AU" dirty="0"/>
              <a:t>Even if you only need to send 1 byte wrap it in a structure. This makes transferring data</a:t>
            </a:r>
          </a:p>
          <a:p>
            <a:pPr lvl="1"/>
            <a:r>
              <a:rPr lang="en-AU" dirty="0"/>
              <a:t>Consistent</a:t>
            </a:r>
          </a:p>
          <a:p>
            <a:pPr lvl="1"/>
            <a:r>
              <a:rPr lang="en-AU" dirty="0"/>
              <a:t>Extendable</a:t>
            </a:r>
          </a:p>
          <a:p>
            <a:pPr lvl="1"/>
            <a:r>
              <a:rPr lang="en-AU" dirty="0"/>
              <a:t>Easy to move from function to function</a:t>
            </a:r>
          </a:p>
          <a:p>
            <a:endParaRPr lang="en-AU" dirty="0"/>
          </a:p>
          <a:p>
            <a:pPr marL="0" indent="0">
              <a:buNone/>
            </a:pPr>
            <a:r>
              <a:rPr lang="en-AU" dirty="0"/>
              <a:t>	</a:t>
            </a:r>
          </a:p>
        </p:txBody>
      </p:sp>
    </p:spTree>
    <p:extLst>
      <p:ext uri="{BB962C8B-B14F-4D97-AF65-F5344CB8AC3E}">
        <p14:creationId xmlns:p14="http://schemas.microsoft.com/office/powerpoint/2010/main" val="1278632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1D4A-5417-72F4-A06E-2AACFC46C77C}"/>
              </a:ext>
            </a:extLst>
          </p:cNvPr>
          <p:cNvSpPr>
            <a:spLocks noGrp="1"/>
          </p:cNvSpPr>
          <p:nvPr>
            <p:ph type="title"/>
          </p:nvPr>
        </p:nvSpPr>
        <p:spPr/>
        <p:txBody>
          <a:bodyPr/>
          <a:lstStyle/>
          <a:p>
            <a:r>
              <a:rPr lang="en-AU" dirty="0"/>
              <a:t>Let’s see a queue while working with alerts</a:t>
            </a:r>
          </a:p>
        </p:txBody>
      </p:sp>
      <p:sp>
        <p:nvSpPr>
          <p:cNvPr id="3" name="Content Placeholder 2">
            <a:extLst>
              <a:ext uri="{FF2B5EF4-FFF2-40B4-BE49-F238E27FC236}">
                <a16:creationId xmlns:a16="http://schemas.microsoft.com/office/drawing/2014/main" id="{22A457CB-4216-E418-87C8-1136A2161585}"/>
              </a:ext>
            </a:extLst>
          </p:cNvPr>
          <p:cNvSpPr>
            <a:spLocks noGrp="1"/>
          </p:cNvSpPr>
          <p:nvPr>
            <p:ph idx="1"/>
          </p:nvPr>
        </p:nvSpPr>
        <p:spPr/>
        <p:txBody>
          <a:bodyPr/>
          <a:lstStyle/>
          <a:p>
            <a:r>
              <a:rPr lang="en-AU" dirty="0"/>
              <a:t>Use structures when working with communications!</a:t>
            </a:r>
          </a:p>
        </p:txBody>
      </p:sp>
    </p:spTree>
    <p:extLst>
      <p:ext uri="{BB962C8B-B14F-4D97-AF65-F5344CB8AC3E}">
        <p14:creationId xmlns:p14="http://schemas.microsoft.com/office/powerpoint/2010/main" val="15478953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E543-2022-07B6-50A4-F08B3D92BF52}"/>
              </a:ext>
            </a:extLst>
          </p:cNvPr>
          <p:cNvSpPr>
            <a:spLocks noGrp="1"/>
          </p:cNvSpPr>
          <p:nvPr>
            <p:ph type="title"/>
          </p:nvPr>
        </p:nvSpPr>
        <p:spPr/>
        <p:txBody>
          <a:bodyPr/>
          <a:lstStyle/>
          <a:p>
            <a:r>
              <a:rPr lang="en-AU" dirty="0"/>
              <a:t>Review: _10_alerts</a:t>
            </a:r>
          </a:p>
        </p:txBody>
      </p:sp>
      <p:sp>
        <p:nvSpPr>
          <p:cNvPr id="3" name="Content Placeholder 2">
            <a:extLst>
              <a:ext uri="{FF2B5EF4-FFF2-40B4-BE49-F238E27FC236}">
                <a16:creationId xmlns:a16="http://schemas.microsoft.com/office/drawing/2014/main" id="{7EF08C87-DC7F-63DD-10C3-DE3A1CC92F35}"/>
              </a:ext>
            </a:extLst>
          </p:cNvPr>
          <p:cNvSpPr>
            <a:spLocks noGrp="1"/>
          </p:cNvSpPr>
          <p:nvPr>
            <p:ph idx="1"/>
          </p:nvPr>
        </p:nvSpPr>
        <p:spPr/>
        <p:txBody>
          <a:bodyPr/>
          <a:lstStyle/>
          <a:p>
            <a:r>
              <a:rPr lang="en-AU" dirty="0"/>
              <a:t>Now let’s get a real alert notification</a:t>
            </a:r>
          </a:p>
        </p:txBody>
      </p:sp>
    </p:spTree>
    <p:extLst>
      <p:ext uri="{BB962C8B-B14F-4D97-AF65-F5344CB8AC3E}">
        <p14:creationId xmlns:p14="http://schemas.microsoft.com/office/powerpoint/2010/main" val="310383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4617-E537-1195-CE86-BCCC91515DE6}"/>
              </a:ext>
            </a:extLst>
          </p:cNvPr>
          <p:cNvSpPr>
            <a:spLocks noGrp="1"/>
          </p:cNvSpPr>
          <p:nvPr>
            <p:ph type="title"/>
          </p:nvPr>
        </p:nvSpPr>
        <p:spPr/>
        <p:txBody>
          <a:bodyPr/>
          <a:lstStyle/>
          <a:p>
            <a:r>
              <a:rPr lang="en-AU" dirty="0"/>
              <a:t>11_alerts_with_slack</a:t>
            </a:r>
          </a:p>
        </p:txBody>
      </p:sp>
      <p:sp>
        <p:nvSpPr>
          <p:cNvPr id="3" name="Content Placeholder 2">
            <a:extLst>
              <a:ext uri="{FF2B5EF4-FFF2-40B4-BE49-F238E27FC236}">
                <a16:creationId xmlns:a16="http://schemas.microsoft.com/office/drawing/2014/main" id="{EE50A010-61A1-BE31-4D39-66F3C250C5E8}"/>
              </a:ext>
            </a:extLst>
          </p:cNvPr>
          <p:cNvSpPr>
            <a:spLocks noGrp="1"/>
          </p:cNvSpPr>
          <p:nvPr>
            <p:ph idx="1"/>
          </p:nvPr>
        </p:nvSpPr>
        <p:spPr/>
        <p:txBody>
          <a:bodyPr/>
          <a:lstStyle/>
          <a:p>
            <a:r>
              <a:rPr lang="en-AU" dirty="0" err="1"/>
              <a:t>Wifi</a:t>
            </a:r>
            <a:endParaRPr lang="en-AU" dirty="0"/>
          </a:p>
          <a:p>
            <a:r>
              <a:rPr lang="en-AU" dirty="0"/>
              <a:t>Slack </a:t>
            </a:r>
            <a:r>
              <a:rPr lang="en-AU" dirty="0" err="1"/>
              <a:t>api</a:t>
            </a:r>
            <a:endParaRPr lang="en-AU" dirty="0"/>
          </a:p>
        </p:txBody>
      </p:sp>
    </p:spTree>
    <p:extLst>
      <p:ext uri="{BB962C8B-B14F-4D97-AF65-F5344CB8AC3E}">
        <p14:creationId xmlns:p14="http://schemas.microsoft.com/office/powerpoint/2010/main" val="2752716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8C250-639C-8D00-F2AB-5BB8F1C513CF}"/>
              </a:ext>
            </a:extLst>
          </p:cNvPr>
          <p:cNvSpPr>
            <a:spLocks noGrp="1"/>
          </p:cNvSpPr>
          <p:nvPr>
            <p:ph type="title"/>
          </p:nvPr>
        </p:nvSpPr>
        <p:spPr/>
        <p:txBody>
          <a:bodyPr/>
          <a:lstStyle/>
          <a:p>
            <a:r>
              <a:rPr lang="en-AU" dirty="0"/>
              <a:t>Did you notice</a:t>
            </a:r>
          </a:p>
        </p:txBody>
      </p:sp>
      <p:sp>
        <p:nvSpPr>
          <p:cNvPr id="3" name="Content Placeholder 2">
            <a:extLst>
              <a:ext uri="{FF2B5EF4-FFF2-40B4-BE49-F238E27FC236}">
                <a16:creationId xmlns:a16="http://schemas.microsoft.com/office/drawing/2014/main" id="{4FC0FC41-8EC1-41AF-C2DE-D575112540AE}"/>
              </a:ext>
            </a:extLst>
          </p:cNvPr>
          <p:cNvSpPr>
            <a:spLocks noGrp="1"/>
          </p:cNvSpPr>
          <p:nvPr>
            <p:ph idx="1"/>
          </p:nvPr>
        </p:nvSpPr>
        <p:spPr/>
        <p:txBody>
          <a:bodyPr/>
          <a:lstStyle/>
          <a:p>
            <a:r>
              <a:rPr lang="en-AU" dirty="0"/>
              <a:t>We dropped </a:t>
            </a:r>
            <a:r>
              <a:rPr lang="en-AU" dirty="0" err="1"/>
              <a:t>WI-Fi</a:t>
            </a:r>
            <a:r>
              <a:rPr lang="en-AU" dirty="0"/>
              <a:t> in as a dependency (from the course)… Take it and go</a:t>
            </a:r>
          </a:p>
          <a:p>
            <a:endParaRPr lang="en-AU" dirty="0"/>
          </a:p>
        </p:txBody>
      </p:sp>
      <p:pic>
        <p:nvPicPr>
          <p:cNvPr id="2050" name="Picture 2" descr="fail russell peters GIF">
            <a:extLst>
              <a:ext uri="{FF2B5EF4-FFF2-40B4-BE49-F238E27FC236}">
                <a16:creationId xmlns:a16="http://schemas.microsoft.com/office/drawing/2014/main" id="{5BF2CB1E-1858-965D-F58A-52C5D5896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398" y="4238481"/>
            <a:ext cx="33337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29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19AE-0A0A-3640-36AB-33464A19A6D1}"/>
              </a:ext>
            </a:extLst>
          </p:cNvPr>
          <p:cNvSpPr>
            <a:spLocks noGrp="1"/>
          </p:cNvSpPr>
          <p:nvPr>
            <p:ph type="title"/>
          </p:nvPr>
        </p:nvSpPr>
        <p:spPr/>
        <p:txBody>
          <a:bodyPr/>
          <a:lstStyle/>
          <a:p>
            <a:r>
              <a:rPr lang="en-AU" dirty="0"/>
              <a:t>About this course</a:t>
            </a:r>
          </a:p>
        </p:txBody>
      </p:sp>
      <p:sp>
        <p:nvSpPr>
          <p:cNvPr id="3" name="Text Placeholder 2">
            <a:extLst>
              <a:ext uri="{FF2B5EF4-FFF2-40B4-BE49-F238E27FC236}">
                <a16:creationId xmlns:a16="http://schemas.microsoft.com/office/drawing/2014/main" id="{90DDD4B4-C5BA-1B0D-27F4-6B7FA3F2AF3A}"/>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6415004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91FF-578B-1862-6481-3E4D420E4FED}"/>
              </a:ext>
            </a:extLst>
          </p:cNvPr>
          <p:cNvSpPr>
            <a:spLocks noGrp="1"/>
          </p:cNvSpPr>
          <p:nvPr>
            <p:ph type="title"/>
          </p:nvPr>
        </p:nvSpPr>
        <p:spPr/>
        <p:txBody>
          <a:bodyPr/>
          <a:lstStyle/>
          <a:p>
            <a:r>
              <a:rPr lang="en-AU" dirty="0"/>
              <a:t>Leaky abstractions</a:t>
            </a:r>
          </a:p>
        </p:txBody>
      </p:sp>
      <p:sp>
        <p:nvSpPr>
          <p:cNvPr id="3" name="Content Placeholder 2">
            <a:extLst>
              <a:ext uri="{FF2B5EF4-FFF2-40B4-BE49-F238E27FC236}">
                <a16:creationId xmlns:a16="http://schemas.microsoft.com/office/drawing/2014/main" id="{C5EB590B-AD8B-B066-828B-5B63917EC987}"/>
              </a:ext>
            </a:extLst>
          </p:cNvPr>
          <p:cNvSpPr>
            <a:spLocks noGrp="1"/>
          </p:cNvSpPr>
          <p:nvPr>
            <p:ph idx="1"/>
          </p:nvPr>
        </p:nvSpPr>
        <p:spPr/>
        <p:txBody>
          <a:bodyPr/>
          <a:lstStyle/>
          <a:p>
            <a:r>
              <a:rPr lang="en-AU" dirty="0"/>
              <a:t>The last piece of code works but there is a slight problem…</a:t>
            </a:r>
          </a:p>
          <a:p>
            <a:r>
              <a:rPr lang="en-AU" dirty="0"/>
              <a:t>The Governor is forced to have </a:t>
            </a:r>
            <a:r>
              <a:rPr lang="en-AU" dirty="0" err="1"/>
              <a:t>FreeRTOS</a:t>
            </a:r>
            <a:r>
              <a:rPr lang="en-AU" dirty="0"/>
              <a:t> and a queue as a dependency even though it doesn’t need it</a:t>
            </a:r>
          </a:p>
          <a:p>
            <a:r>
              <a:rPr lang="en-AU" dirty="0"/>
              <a:t>This is known as a leaky abstraction: Forcing code to have dependencies just so that it can interact with other dependencies.</a:t>
            </a:r>
          </a:p>
          <a:p>
            <a:endParaRPr lang="en-AU" dirty="0"/>
          </a:p>
          <a:p>
            <a:endParaRPr lang="en-AU" dirty="0"/>
          </a:p>
          <a:p>
            <a:endParaRPr lang="en-AU" dirty="0"/>
          </a:p>
        </p:txBody>
      </p:sp>
      <p:pic>
        <p:nvPicPr>
          <p:cNvPr id="5" name="Picture 4" descr="A faucet on a sink&#10;&#10;Description automatically generated with medium confidence">
            <a:extLst>
              <a:ext uri="{FF2B5EF4-FFF2-40B4-BE49-F238E27FC236}">
                <a16:creationId xmlns:a16="http://schemas.microsoft.com/office/drawing/2014/main" id="{502693D9-28F5-3982-09E6-FF392590FF7F}"/>
              </a:ext>
            </a:extLst>
          </p:cNvPr>
          <p:cNvPicPr>
            <a:picLocks noChangeAspect="1"/>
          </p:cNvPicPr>
          <p:nvPr/>
        </p:nvPicPr>
        <p:blipFill>
          <a:blip r:embed="rId2"/>
          <a:stretch>
            <a:fillRect/>
          </a:stretch>
        </p:blipFill>
        <p:spPr>
          <a:xfrm>
            <a:off x="7235301" y="4307888"/>
            <a:ext cx="2806824" cy="2105118"/>
          </a:xfrm>
          <a:prstGeom prst="rect">
            <a:avLst/>
          </a:prstGeom>
        </p:spPr>
      </p:pic>
    </p:spTree>
    <p:extLst>
      <p:ext uri="{BB962C8B-B14F-4D97-AF65-F5344CB8AC3E}">
        <p14:creationId xmlns:p14="http://schemas.microsoft.com/office/powerpoint/2010/main" val="26028642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Avoid leaky abstractions</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p:txBody>
          <a:bodyPr/>
          <a:lstStyle/>
          <a:p>
            <a:pPr marL="0" indent="0">
              <a:buNone/>
            </a:pPr>
            <a:r>
              <a:rPr lang="en-AU" dirty="0"/>
              <a:t>Isolate the dependencies </a:t>
            </a:r>
            <a:r>
              <a:rPr lang="en-AU"/>
              <a:t>to modules </a:t>
            </a:r>
            <a:r>
              <a:rPr lang="en-AU" dirty="0"/>
              <a:t>who own it.</a:t>
            </a:r>
          </a:p>
          <a:p>
            <a:endParaRPr lang="en-AU" dirty="0"/>
          </a:p>
          <a:p>
            <a:pPr marL="0" indent="0">
              <a:buNone/>
            </a:pPr>
            <a:r>
              <a:rPr lang="en-AU" dirty="0"/>
              <a:t>	</a:t>
            </a:r>
          </a:p>
        </p:txBody>
      </p:sp>
    </p:spTree>
    <p:extLst>
      <p:ext uri="{BB962C8B-B14F-4D97-AF65-F5344CB8AC3E}">
        <p14:creationId xmlns:p14="http://schemas.microsoft.com/office/powerpoint/2010/main" val="4122899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CE8C8-E885-F5E4-EA25-A30306C61C40}"/>
              </a:ext>
            </a:extLst>
          </p:cNvPr>
          <p:cNvSpPr>
            <a:spLocks noGrp="1"/>
          </p:cNvSpPr>
          <p:nvPr>
            <p:ph type="title"/>
          </p:nvPr>
        </p:nvSpPr>
        <p:spPr/>
        <p:txBody>
          <a:bodyPr/>
          <a:lstStyle/>
          <a:p>
            <a:r>
              <a:rPr lang="en-AU" dirty="0"/>
              <a:t>Logging our data</a:t>
            </a:r>
          </a:p>
        </p:txBody>
      </p:sp>
      <p:sp>
        <p:nvSpPr>
          <p:cNvPr id="3" name="Content Placeholder 2">
            <a:extLst>
              <a:ext uri="{FF2B5EF4-FFF2-40B4-BE49-F238E27FC236}">
                <a16:creationId xmlns:a16="http://schemas.microsoft.com/office/drawing/2014/main" id="{652855E5-B43C-7545-1338-B29D24E025E0}"/>
              </a:ext>
            </a:extLst>
          </p:cNvPr>
          <p:cNvSpPr>
            <a:spLocks noGrp="1"/>
          </p:cNvSpPr>
          <p:nvPr>
            <p:ph idx="1"/>
          </p:nvPr>
        </p:nvSpPr>
        <p:spPr/>
        <p:txBody>
          <a:bodyPr/>
          <a:lstStyle/>
          <a:p>
            <a:r>
              <a:rPr lang="en-AU" dirty="0"/>
              <a:t>We start off with initializing the SD card which is mostly boiler plate</a:t>
            </a:r>
          </a:p>
          <a:p>
            <a:r>
              <a:rPr lang="en-AU" dirty="0"/>
              <a:t>We need to log out data, however the data will be meaningless unless we put a date on it. Let’s do that now</a:t>
            </a:r>
          </a:p>
          <a:p>
            <a:r>
              <a:rPr lang="en-AU" dirty="0"/>
              <a:t>We create a function to write data to the SD card</a:t>
            </a:r>
          </a:p>
        </p:txBody>
      </p:sp>
    </p:spTree>
    <p:extLst>
      <p:ext uri="{BB962C8B-B14F-4D97-AF65-F5344CB8AC3E}">
        <p14:creationId xmlns:p14="http://schemas.microsoft.com/office/powerpoint/2010/main" val="3407219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5216-17C1-93B1-D0DD-C727134C8761}"/>
              </a:ext>
            </a:extLst>
          </p:cNvPr>
          <p:cNvSpPr>
            <a:spLocks noGrp="1"/>
          </p:cNvSpPr>
          <p:nvPr>
            <p:ph type="title"/>
          </p:nvPr>
        </p:nvSpPr>
        <p:spPr/>
        <p:txBody>
          <a:bodyPr/>
          <a:lstStyle/>
          <a:p>
            <a:r>
              <a:rPr lang="en-AU" dirty="0"/>
              <a:t>Review: </a:t>
            </a:r>
            <a:r>
              <a:rPr lang="en-GB" dirty="0"/>
              <a:t>_13_sd_card_and_sntp</a:t>
            </a:r>
            <a:endParaRPr lang="en-AU" dirty="0"/>
          </a:p>
        </p:txBody>
      </p:sp>
      <p:sp>
        <p:nvSpPr>
          <p:cNvPr id="3" name="Content Placeholder 2">
            <a:extLst>
              <a:ext uri="{FF2B5EF4-FFF2-40B4-BE49-F238E27FC236}">
                <a16:creationId xmlns:a16="http://schemas.microsoft.com/office/drawing/2014/main" id="{E78444F6-D734-F972-2957-0DCEF15A2EEB}"/>
              </a:ext>
            </a:extLst>
          </p:cNvPr>
          <p:cNvSpPr>
            <a:spLocks noGrp="1"/>
          </p:cNvSpPr>
          <p:nvPr>
            <p:ph idx="1"/>
          </p:nvPr>
        </p:nvSpPr>
        <p:spPr>
          <a:xfrm>
            <a:off x="508248" y="2065867"/>
            <a:ext cx="10131425" cy="3649133"/>
          </a:xfrm>
        </p:spPr>
        <p:txBody>
          <a:bodyPr/>
          <a:lstStyle/>
          <a:p>
            <a:r>
              <a:rPr lang="en-AU" dirty="0"/>
              <a:t>Did you notice that we return a string? When is this OK. When is it not OK</a:t>
            </a:r>
          </a:p>
        </p:txBody>
      </p:sp>
      <p:pic>
        <p:nvPicPr>
          <p:cNvPr id="2050" name="Picture 2" descr="Wait A Second Hold On GIF by Laff">
            <a:extLst>
              <a:ext uri="{FF2B5EF4-FFF2-40B4-BE49-F238E27FC236}">
                <a16:creationId xmlns:a16="http://schemas.microsoft.com/office/drawing/2014/main" id="{AE6477A6-763C-C4B6-6B37-28C888696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450" y="446000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944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2DC3E44-04D9-DE65-C5E6-52B0F81BE101}"/>
              </a:ext>
            </a:extLst>
          </p:cNvPr>
          <p:cNvSpPr>
            <a:spLocks noGrp="1"/>
          </p:cNvSpPr>
          <p:nvPr>
            <p:ph type="title"/>
          </p:nvPr>
        </p:nvSpPr>
        <p:spPr>
          <a:xfrm>
            <a:off x="685801" y="609600"/>
            <a:ext cx="10131425" cy="1456267"/>
          </a:xfrm>
        </p:spPr>
        <p:txBody>
          <a:bodyPr>
            <a:normAutofit/>
          </a:bodyPr>
          <a:lstStyle/>
          <a:p>
            <a:r>
              <a:rPr lang="en-AU" dirty="0"/>
              <a:t>CODE </a:t>
            </a:r>
            <a:r>
              <a:rPr lang="en-AU" dirty="0" err="1"/>
              <a:t>DECISIoN</a:t>
            </a:r>
            <a:r>
              <a:rPr lang="en-AU" dirty="0"/>
              <a:t>: Which is better, why?</a:t>
            </a:r>
          </a:p>
        </p:txBody>
      </p:sp>
      <p:sp>
        <p:nvSpPr>
          <p:cNvPr id="3" name="TextBox 2">
            <a:extLst>
              <a:ext uri="{FF2B5EF4-FFF2-40B4-BE49-F238E27FC236}">
                <a16:creationId xmlns:a16="http://schemas.microsoft.com/office/drawing/2014/main" id="{31F89B3A-7807-7B78-2957-FE2EB6C423A1}"/>
              </a:ext>
            </a:extLst>
          </p:cNvPr>
          <p:cNvSpPr txBox="1"/>
          <p:nvPr/>
        </p:nvSpPr>
        <p:spPr>
          <a:xfrm>
            <a:off x="681038" y="1734635"/>
            <a:ext cx="8551828" cy="369332"/>
          </a:xfrm>
          <a:prstGeom prst="rect">
            <a:avLst/>
          </a:prstGeom>
          <a:noFill/>
        </p:spPr>
        <p:txBody>
          <a:bodyPr wrap="none" rtlCol="0">
            <a:spAutoFit/>
          </a:bodyPr>
          <a:lstStyle/>
          <a:p>
            <a:r>
              <a:rPr lang="en-AU" dirty="0"/>
              <a:t>We need to store data. How should we store it? When is it best to use the below strategy?</a:t>
            </a:r>
          </a:p>
        </p:txBody>
      </p:sp>
      <p:graphicFrame>
        <p:nvGraphicFramePr>
          <p:cNvPr id="8" name="Diagram 7">
            <a:extLst>
              <a:ext uri="{FF2B5EF4-FFF2-40B4-BE49-F238E27FC236}">
                <a16:creationId xmlns:a16="http://schemas.microsoft.com/office/drawing/2014/main" id="{7860F0E8-115D-74C5-7891-E72B5B06491B}"/>
              </a:ext>
            </a:extLst>
          </p:cNvPr>
          <p:cNvGraphicFramePr/>
          <p:nvPr>
            <p:extLst>
              <p:ext uri="{D42A27DB-BD31-4B8C-83A1-F6EECF244321}">
                <p14:modId xmlns:p14="http://schemas.microsoft.com/office/powerpoint/2010/main" val="1086099415"/>
              </p:ext>
            </p:extLst>
          </p:nvPr>
        </p:nvGraphicFramePr>
        <p:xfrm>
          <a:off x="2032000" y="2601157"/>
          <a:ext cx="5656062" cy="3537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27055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F3861-41CD-2E10-8622-8DEED00799A4}"/>
              </a:ext>
            </a:extLst>
          </p:cNvPr>
          <p:cNvSpPr>
            <a:spLocks noGrp="1"/>
          </p:cNvSpPr>
          <p:nvPr>
            <p:ph type="title"/>
          </p:nvPr>
        </p:nvSpPr>
        <p:spPr/>
        <p:txBody>
          <a:bodyPr/>
          <a:lstStyle/>
          <a:p>
            <a:r>
              <a:rPr lang="en-AU" dirty="0"/>
              <a:t>Review:  _14_sd_card_log</a:t>
            </a:r>
          </a:p>
        </p:txBody>
      </p:sp>
      <p:sp>
        <p:nvSpPr>
          <p:cNvPr id="3" name="Content Placeholder 2">
            <a:extLst>
              <a:ext uri="{FF2B5EF4-FFF2-40B4-BE49-F238E27FC236}">
                <a16:creationId xmlns:a16="http://schemas.microsoft.com/office/drawing/2014/main" id="{11C026D6-AEAB-729D-5D92-678604241871}"/>
              </a:ext>
            </a:extLst>
          </p:cNvPr>
          <p:cNvSpPr>
            <a:spLocks noGrp="1"/>
          </p:cNvSpPr>
          <p:nvPr>
            <p:ph idx="1"/>
          </p:nvPr>
        </p:nvSpPr>
        <p:spPr/>
        <p:txBody>
          <a:bodyPr/>
          <a:lstStyle/>
          <a:p>
            <a:r>
              <a:rPr lang="en-AU" dirty="0"/>
              <a:t>Why would we use an event queue to see if the time has been set and not a semaphore?</a:t>
            </a:r>
          </a:p>
        </p:txBody>
      </p:sp>
    </p:spTree>
    <p:extLst>
      <p:ext uri="{BB962C8B-B14F-4D97-AF65-F5344CB8AC3E}">
        <p14:creationId xmlns:p14="http://schemas.microsoft.com/office/powerpoint/2010/main" val="1142603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D119-CF58-4BB2-1009-B579EC7FEF03}"/>
              </a:ext>
            </a:extLst>
          </p:cNvPr>
          <p:cNvSpPr>
            <a:spLocks noGrp="1"/>
          </p:cNvSpPr>
          <p:nvPr>
            <p:ph type="title"/>
          </p:nvPr>
        </p:nvSpPr>
        <p:spPr/>
        <p:txBody>
          <a:bodyPr/>
          <a:lstStyle/>
          <a:p>
            <a:r>
              <a:rPr lang="en-AU" dirty="0"/>
              <a:t>General principle: Lock resources with a mutex</a:t>
            </a:r>
          </a:p>
        </p:txBody>
      </p:sp>
      <p:sp>
        <p:nvSpPr>
          <p:cNvPr id="3" name="Content Placeholder 2">
            <a:extLst>
              <a:ext uri="{FF2B5EF4-FFF2-40B4-BE49-F238E27FC236}">
                <a16:creationId xmlns:a16="http://schemas.microsoft.com/office/drawing/2014/main" id="{4C1750C9-BE27-544D-B123-76239E733ECE}"/>
              </a:ext>
            </a:extLst>
          </p:cNvPr>
          <p:cNvSpPr>
            <a:spLocks noGrp="1"/>
          </p:cNvSpPr>
          <p:nvPr>
            <p:ph idx="1"/>
          </p:nvPr>
        </p:nvSpPr>
        <p:spPr>
          <a:xfrm>
            <a:off x="383961" y="1556140"/>
            <a:ext cx="10131425" cy="3649133"/>
          </a:xfrm>
        </p:spPr>
        <p:txBody>
          <a:bodyPr/>
          <a:lstStyle/>
          <a:p>
            <a:pPr marL="0" indent="0">
              <a:buNone/>
            </a:pPr>
            <a:r>
              <a:rPr lang="en-AU" dirty="0"/>
              <a:t>Things can go wrong if multiple tasks try to access a non thread safe resource at the same time.</a:t>
            </a:r>
          </a:p>
          <a:p>
            <a:pPr marL="0" indent="0">
              <a:buNone/>
            </a:pPr>
            <a:r>
              <a:rPr lang="en-AU" dirty="0"/>
              <a:t>To avoid this, use a mutex lock</a:t>
            </a:r>
          </a:p>
          <a:p>
            <a:endParaRPr lang="en-AU" dirty="0"/>
          </a:p>
          <a:p>
            <a:endParaRPr lang="en-AU" dirty="0"/>
          </a:p>
          <a:p>
            <a:pPr marL="0" indent="0">
              <a:buNone/>
            </a:pPr>
            <a:r>
              <a:rPr lang="en-AU" dirty="0"/>
              <a:t>	</a:t>
            </a:r>
          </a:p>
        </p:txBody>
      </p:sp>
      <p:pic>
        <p:nvPicPr>
          <p:cNvPr id="3074" name="Picture 2" descr="Give It Back Conor Mckenna GIF by Foil Arms and Hog">
            <a:extLst>
              <a:ext uri="{FF2B5EF4-FFF2-40B4-BE49-F238E27FC236}">
                <a16:creationId xmlns:a16="http://schemas.microsoft.com/office/drawing/2014/main" id="{FE7C67AE-5A4C-A1A1-249D-3CF98CA27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991" y="3190689"/>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006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A119-50E8-C004-B1C0-CC9A22B3FC36}"/>
              </a:ext>
            </a:extLst>
          </p:cNvPr>
          <p:cNvSpPr>
            <a:spLocks noGrp="1"/>
          </p:cNvSpPr>
          <p:nvPr>
            <p:ph type="title"/>
          </p:nvPr>
        </p:nvSpPr>
        <p:spPr/>
        <p:txBody>
          <a:bodyPr/>
          <a:lstStyle/>
          <a:p>
            <a:r>
              <a:rPr lang="en-AU" dirty="0"/>
              <a:t>Review: _14_sd_card_log</a:t>
            </a:r>
          </a:p>
        </p:txBody>
      </p:sp>
      <p:sp>
        <p:nvSpPr>
          <p:cNvPr id="3" name="Content Placeholder 2">
            <a:extLst>
              <a:ext uri="{FF2B5EF4-FFF2-40B4-BE49-F238E27FC236}">
                <a16:creationId xmlns:a16="http://schemas.microsoft.com/office/drawing/2014/main" id="{53D0B40D-268A-7A6F-9C6E-E2A49FADB314}"/>
              </a:ext>
            </a:extLst>
          </p:cNvPr>
          <p:cNvSpPr>
            <a:spLocks noGrp="1"/>
          </p:cNvSpPr>
          <p:nvPr>
            <p:ph idx="1"/>
          </p:nvPr>
        </p:nvSpPr>
        <p:spPr/>
        <p:txBody>
          <a:bodyPr/>
          <a:lstStyle/>
          <a:p>
            <a:r>
              <a:rPr lang="en-AU" dirty="0"/>
              <a:t>Did you notice we release the semaphore if we can’t open the file? What would happen if we didn’t?</a:t>
            </a:r>
          </a:p>
        </p:txBody>
      </p:sp>
    </p:spTree>
    <p:extLst>
      <p:ext uri="{BB962C8B-B14F-4D97-AF65-F5344CB8AC3E}">
        <p14:creationId xmlns:p14="http://schemas.microsoft.com/office/powerpoint/2010/main" val="416454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041DB-7818-60FD-1D5C-C9547A0D101E}"/>
              </a:ext>
            </a:extLst>
          </p:cNvPr>
          <p:cNvSpPr>
            <a:spLocks noGrp="1"/>
          </p:cNvSpPr>
          <p:nvPr>
            <p:ph type="title"/>
          </p:nvPr>
        </p:nvSpPr>
        <p:spPr>
          <a:xfrm>
            <a:off x="685801" y="609600"/>
            <a:ext cx="10131425" cy="1456267"/>
          </a:xfrm>
        </p:spPr>
        <p:txBody>
          <a:bodyPr>
            <a:normAutofit/>
          </a:bodyPr>
          <a:lstStyle/>
          <a:p>
            <a:r>
              <a:rPr lang="en-GB" dirty="0"/>
              <a:t>Sample Project	</a:t>
            </a:r>
            <a:endParaRPr lang="en-AU" dirty="0"/>
          </a:p>
        </p:txBody>
      </p:sp>
      <p:graphicFrame>
        <p:nvGraphicFramePr>
          <p:cNvPr id="8" name="Content Placeholder 2">
            <a:extLst>
              <a:ext uri="{FF2B5EF4-FFF2-40B4-BE49-F238E27FC236}">
                <a16:creationId xmlns:a16="http://schemas.microsoft.com/office/drawing/2014/main" id="{BBAB84CB-B225-7864-A97C-C95353FC5184}"/>
              </a:ext>
            </a:extLst>
          </p:cNvPr>
          <p:cNvGraphicFramePr>
            <a:graphicFrameLocks noGrp="1"/>
          </p:cNvGraphicFramePr>
          <p:nvPr>
            <p:ph idx="1"/>
            <p:extLst>
              <p:ext uri="{D42A27DB-BD31-4B8C-83A1-F6EECF244321}">
                <p14:modId xmlns:p14="http://schemas.microsoft.com/office/powerpoint/2010/main" val="3075266461"/>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23814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
  <TotalTime>2143</TotalTime>
  <Words>3432</Words>
  <Application>Microsoft Office PowerPoint</Application>
  <PresentationFormat>Widescreen</PresentationFormat>
  <Paragraphs>536</Paragraphs>
  <Slides>87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Calibri</vt:lpstr>
      <vt:lpstr>Calibri Light</vt:lpstr>
      <vt:lpstr>Consolas</vt:lpstr>
      <vt:lpstr>Courier New</vt:lpstr>
      <vt:lpstr>Open Sans</vt:lpstr>
      <vt:lpstr>Celestial</vt:lpstr>
      <vt:lpstr>Code Structure</vt:lpstr>
      <vt:lpstr>Agenda</vt:lpstr>
      <vt:lpstr>Webinar Etiquette </vt:lpstr>
      <vt:lpstr>Introductions</vt:lpstr>
      <vt:lpstr>Who I am</vt:lpstr>
      <vt:lpstr>intRo</vt:lpstr>
      <vt:lpstr>You are here to learn</vt:lpstr>
      <vt:lpstr>About this course</vt:lpstr>
      <vt:lpstr>Sample Project </vt:lpstr>
      <vt:lpstr>An aquaponics system</vt:lpstr>
      <vt:lpstr>Rough explanation of how the system works</vt:lpstr>
      <vt:lpstr>How did we get here?</vt:lpstr>
      <vt:lpstr>The admin scale</vt:lpstr>
      <vt:lpstr>Let’s discuss some project fails</vt:lpstr>
      <vt:lpstr> </vt:lpstr>
      <vt:lpstr>A design methodology</vt:lpstr>
      <vt:lpstr>What is it, What does it do, what does is have</vt:lpstr>
      <vt:lpstr>What is it, What does it do, what does is have</vt:lpstr>
      <vt:lpstr>Let’s play a little game</vt:lpstr>
      <vt:lpstr>Reviewing some high-level designs</vt:lpstr>
      <vt:lpstr>Design Decisions</vt:lpstr>
      <vt:lpstr>Decisions</vt:lpstr>
      <vt:lpstr>Organizing for separation of concerns</vt:lpstr>
      <vt:lpstr>A Tale of organization (1)</vt:lpstr>
      <vt:lpstr>A Tale of organization (2)</vt:lpstr>
      <vt:lpstr>Let’s discuss…</vt:lpstr>
      <vt:lpstr>Organizing exercise </vt:lpstr>
      <vt:lpstr>Fragmentation organization vs Entity organization</vt:lpstr>
      <vt:lpstr>The “TAKE IT AND GO” PRINCIPLE</vt:lpstr>
      <vt:lpstr>core principles</vt:lpstr>
      <vt:lpstr>General principle: express intent!!!!!</vt:lpstr>
      <vt:lpstr>Code compare: express intent</vt:lpstr>
      <vt:lpstr>Exercise time: express intent</vt:lpstr>
      <vt:lpstr>General principle: Variable names</vt:lpstr>
      <vt:lpstr>Code compare: Variable names</vt:lpstr>
      <vt:lpstr>Exercise time: variable names</vt:lpstr>
      <vt:lpstr>General principle: KEEP YOUR SCOPE SMALL</vt:lpstr>
      <vt:lpstr>Code compare: keep scope small</vt:lpstr>
      <vt:lpstr>Exercise time: keep scope small</vt:lpstr>
      <vt:lpstr>General principle: Keep code compliable</vt:lpstr>
      <vt:lpstr>A note on comments</vt:lpstr>
      <vt:lpstr>Structuring code</vt:lpstr>
      <vt:lpstr>Code structure and walkthrough</vt:lpstr>
      <vt:lpstr>Review: _0_add_idf_lib</vt:lpstr>
      <vt:lpstr>Tips for Where to start </vt:lpstr>
      <vt:lpstr>General principle: Modules</vt:lpstr>
      <vt:lpstr>CODE DECISIoN: Which is better, why?</vt:lpstr>
      <vt:lpstr>Review  _1-water-temperature-measure</vt:lpstr>
      <vt:lpstr>CODE DECISIoN: Which is better, why?</vt:lpstr>
      <vt:lpstr>Review   _2-get-water-temperature</vt:lpstr>
      <vt:lpstr>Exercise time: reader pattern</vt:lpstr>
      <vt:lpstr>The Cache Pattern</vt:lpstr>
      <vt:lpstr>General principle: COnfig</vt:lpstr>
      <vt:lpstr>We have a dependency on config</vt:lpstr>
      <vt:lpstr>The APP CONFIG Pattern</vt:lpstr>
      <vt:lpstr>CODE DECISIoN: Which is better, why?</vt:lpstr>
      <vt:lpstr>Exercise time: STRUCTURE COMPOSITION</vt:lpstr>
      <vt:lpstr>Review: _3-start-config-module</vt:lpstr>
      <vt:lpstr> The Air temperature is very similar to water temperature. Let’s do that next</vt:lpstr>
      <vt:lpstr>Review: _4_air-temperature</vt:lpstr>
      <vt:lpstr>What’s wrong: Its time to refactor </vt:lpstr>
      <vt:lpstr>General principle: Folder composition</vt:lpstr>
      <vt:lpstr>Review: _5_air-temprature-folder-composition</vt:lpstr>
      <vt:lpstr>General principle: DRY (DON’T REPEAT YOURSELF)</vt:lpstr>
      <vt:lpstr>Review: _6_air-temprature-refactor-1</vt:lpstr>
      <vt:lpstr>Should we consolidate air and water tasks?</vt:lpstr>
      <vt:lpstr>Review:_7_air-temperature-refactor-2</vt:lpstr>
      <vt:lpstr>Review: _8_temprature_control_assets </vt:lpstr>
      <vt:lpstr>What about DRY? </vt:lpstr>
      <vt:lpstr>CODE DECISIoN: Which is better, why?</vt:lpstr>
      <vt:lpstr>The Governor Pattern</vt:lpstr>
      <vt:lpstr>Review: _9_the_governor</vt:lpstr>
      <vt:lpstr>Let’s create an Alert and task to it with fREERTOS</vt:lpstr>
      <vt:lpstr>General principle: Most common FREERTOS functions</vt:lpstr>
      <vt:lpstr>General principle: USE STRUCTURES WHEN TRANSFERRING PAYLOAD</vt:lpstr>
      <vt:lpstr>Let’s see a queue while working with alerts</vt:lpstr>
      <vt:lpstr>Review: _10_alerts</vt:lpstr>
      <vt:lpstr>11_alerts_with_slack</vt:lpstr>
      <vt:lpstr>Did you notice</vt:lpstr>
      <vt:lpstr>Leaky abstractions</vt:lpstr>
      <vt:lpstr>General principle: Avoid leaky abstractions</vt:lpstr>
      <vt:lpstr>Logging our data</vt:lpstr>
      <vt:lpstr>Review: _13_sd_card_and_sntp</vt:lpstr>
      <vt:lpstr>CODE DECISIoN: Which is better, why?</vt:lpstr>
      <vt:lpstr>Review:  _14_sd_card_log</vt:lpstr>
      <vt:lpstr>General principle: Lock resources with a mutex</vt:lpstr>
      <vt:lpstr>Review: _14_sd_card_log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Structure</dc:title>
  <dc:creator>Mair Swartz</dc:creator>
  <cp:lastModifiedBy>Mair Swartz</cp:lastModifiedBy>
  <cp:revision>2</cp:revision>
  <dcterms:created xsi:type="dcterms:W3CDTF">2023-02-23T09:13:26Z</dcterms:created>
  <dcterms:modified xsi:type="dcterms:W3CDTF">2023-03-18T08:20:07Z</dcterms:modified>
</cp:coreProperties>
</file>